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0" r:id="rId36"/>
    <p:sldId id="291" r:id="rId37"/>
    <p:sldId id="296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83889-0C0D-4ABA-854A-F437F9C542BD}" v="53" dt="2017-09-22T09:18:56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 Dekens" userId="9579760becb3b63d" providerId="LiveId" clId="{3345E987-E5A4-4EAB-A2CE-D56393964D3D}"/>
    <pc:docChg chg="undo custSel addSld delSld modSld sldOrd">
      <pc:chgData name="Luc Dekens" userId="9579760becb3b63d" providerId="LiveId" clId="{3345E987-E5A4-4EAB-A2CE-D56393964D3D}" dt="2017-09-21T20:51:19.467" v="1281" actId="1076"/>
      <pc:docMkLst>
        <pc:docMk/>
      </pc:docMkLst>
      <pc:sldChg chg="modSp">
        <pc:chgData name="Luc Dekens" userId="9579760becb3b63d" providerId="LiveId" clId="{3345E987-E5A4-4EAB-A2CE-D56393964D3D}" dt="2017-09-21T20:50:46.058" v="1279" actId="20577"/>
        <pc:sldMkLst>
          <pc:docMk/>
          <pc:sldMk cId="2532579283" sldId="256"/>
        </pc:sldMkLst>
        <pc:spChg chg="mod">
          <ac:chgData name="Luc Dekens" userId="9579760becb3b63d" providerId="LiveId" clId="{3345E987-E5A4-4EAB-A2CE-D56393964D3D}" dt="2017-09-21T20:50:46.058" v="1279" actId="20577"/>
          <ac:spMkLst>
            <pc:docMk/>
            <pc:sldMk cId="2532579283" sldId="256"/>
            <ac:spMk id="2" creationId="{3CCCCA74-18F5-4B17-8A9B-7BFB3F936244}"/>
          </ac:spMkLst>
        </pc:spChg>
      </pc:sldChg>
      <pc:sldChg chg="addSp modSp">
        <pc:chgData name="Luc Dekens" userId="9579760becb3b63d" providerId="LiveId" clId="{3345E987-E5A4-4EAB-A2CE-D56393964D3D}" dt="2017-09-21T20:51:19.467" v="1281" actId="1076"/>
        <pc:sldMkLst>
          <pc:docMk/>
          <pc:sldMk cId="2134721259" sldId="257"/>
        </pc:sldMkLst>
        <pc:spChg chg="mod">
          <ac:chgData name="Luc Dekens" userId="9579760becb3b63d" providerId="LiveId" clId="{3345E987-E5A4-4EAB-A2CE-D56393964D3D}" dt="2017-09-21T19:58:28.292" v="622" actId="20577"/>
          <ac:spMkLst>
            <pc:docMk/>
            <pc:sldMk cId="2134721259" sldId="257"/>
            <ac:spMk id="3" creationId="{C8EF9C22-2D83-444C-8508-2A2A0BA55C70}"/>
          </ac:spMkLst>
        </pc:spChg>
        <pc:picChg chg="add mod">
          <ac:chgData name="Luc Dekens" userId="9579760becb3b63d" providerId="LiveId" clId="{3345E987-E5A4-4EAB-A2CE-D56393964D3D}" dt="2017-09-21T20:51:19.467" v="1281" actId="1076"/>
          <ac:picMkLst>
            <pc:docMk/>
            <pc:sldMk cId="2134721259" sldId="257"/>
            <ac:picMk id="4" creationId="{B4425728-7DA6-4421-B590-BACA4152B442}"/>
          </ac:picMkLst>
        </pc:picChg>
      </pc:sldChg>
      <pc:sldChg chg="addSp delSp modSp">
        <pc:chgData name="Luc Dekens" userId="9579760becb3b63d" providerId="LiveId" clId="{3345E987-E5A4-4EAB-A2CE-D56393964D3D}" dt="2017-09-21T19:31:26.984" v="71" actId="14100"/>
        <pc:sldMkLst>
          <pc:docMk/>
          <pc:sldMk cId="883308740" sldId="258"/>
        </pc:sldMkLst>
        <pc:spChg chg="mod">
          <ac:chgData name="Luc Dekens" userId="9579760becb3b63d" providerId="LiveId" clId="{3345E987-E5A4-4EAB-A2CE-D56393964D3D}" dt="2017-09-21T19:16:57.415" v="6" actId="20577"/>
          <ac:spMkLst>
            <pc:docMk/>
            <pc:sldMk cId="883308740" sldId="258"/>
            <ac:spMk id="2" creationId="{2DDA9BC3-205D-42D5-8546-B7AA71D3180F}"/>
          </ac:spMkLst>
        </pc:spChg>
        <pc:spChg chg="mod">
          <ac:chgData name="Luc Dekens" userId="9579760becb3b63d" providerId="LiveId" clId="{3345E987-E5A4-4EAB-A2CE-D56393964D3D}" dt="2017-09-21T19:19:04.772" v="40" actId="20577"/>
          <ac:spMkLst>
            <pc:docMk/>
            <pc:sldMk cId="883308740" sldId="258"/>
            <ac:spMk id="3" creationId="{0A093624-5AED-4F93-A5A8-46411D0BB6A8}"/>
          </ac:spMkLst>
        </pc:spChg>
        <pc:picChg chg="add del mod">
          <ac:chgData name="Luc Dekens" userId="9579760becb3b63d" providerId="LiveId" clId="{3345E987-E5A4-4EAB-A2CE-D56393964D3D}" dt="2017-09-21T19:31:12.648" v="68" actId="478"/>
          <ac:picMkLst>
            <pc:docMk/>
            <pc:sldMk cId="883308740" sldId="258"/>
            <ac:picMk id="4" creationId="{A054FB95-D51C-4500-93F1-85F25F2186EB}"/>
          </ac:picMkLst>
        </pc:picChg>
        <pc:picChg chg="add mod">
          <ac:chgData name="Luc Dekens" userId="9579760becb3b63d" providerId="LiveId" clId="{3345E987-E5A4-4EAB-A2CE-D56393964D3D}" dt="2017-09-21T19:31:26.984" v="71" actId="14100"/>
          <ac:picMkLst>
            <pc:docMk/>
            <pc:sldMk cId="883308740" sldId="258"/>
            <ac:picMk id="5" creationId="{6EF18CF6-C47F-4B8E-835F-55329FAEA915}"/>
          </ac:picMkLst>
        </pc:picChg>
      </pc:sldChg>
      <pc:sldChg chg="addSp delSp modSp add">
        <pc:chgData name="Luc Dekens" userId="9579760becb3b63d" providerId="LiveId" clId="{3345E987-E5A4-4EAB-A2CE-D56393964D3D}" dt="2017-09-21T19:33:44.492" v="88" actId="20577"/>
        <pc:sldMkLst>
          <pc:docMk/>
          <pc:sldMk cId="2920883689" sldId="259"/>
        </pc:sldMkLst>
        <pc:spChg chg="mod">
          <ac:chgData name="Luc Dekens" userId="9579760becb3b63d" providerId="LiveId" clId="{3345E987-E5A4-4EAB-A2CE-D56393964D3D}" dt="2017-09-21T19:33:44.492" v="88" actId="20577"/>
          <ac:spMkLst>
            <pc:docMk/>
            <pc:sldMk cId="2920883689" sldId="259"/>
            <ac:spMk id="2" creationId="{F418D676-BEE7-4BDF-95C1-B79C0D01CD6D}"/>
          </ac:spMkLst>
        </pc:spChg>
        <pc:spChg chg="del">
          <ac:chgData name="Luc Dekens" userId="9579760becb3b63d" providerId="LiveId" clId="{3345E987-E5A4-4EAB-A2CE-D56393964D3D}" dt="2017-09-21T19:20:58.139" v="57" actId="478"/>
          <ac:spMkLst>
            <pc:docMk/>
            <pc:sldMk cId="2920883689" sldId="259"/>
            <ac:spMk id="3" creationId="{046F4230-7C14-4197-983F-0A9C002904D5}"/>
          </ac:spMkLst>
        </pc:spChg>
        <pc:picChg chg="add del">
          <ac:chgData name="Luc Dekens" userId="9579760becb3b63d" providerId="LiveId" clId="{3345E987-E5A4-4EAB-A2CE-D56393964D3D}" dt="2017-09-21T19:21:07.189" v="59" actId="20577"/>
          <ac:picMkLst>
            <pc:docMk/>
            <pc:sldMk cId="2920883689" sldId="259"/>
            <ac:picMk id="4" creationId="{EA61E9DB-518C-4167-AB13-5B4C65AE7E30}"/>
          </ac:picMkLst>
        </pc:picChg>
        <pc:picChg chg="add del">
          <ac:chgData name="Luc Dekens" userId="9579760becb3b63d" providerId="LiveId" clId="{3345E987-E5A4-4EAB-A2CE-D56393964D3D}" dt="2017-09-21T19:28:08.992" v="61" actId="20577"/>
          <ac:picMkLst>
            <pc:docMk/>
            <pc:sldMk cId="2920883689" sldId="259"/>
            <ac:picMk id="5" creationId="{635D52FF-8306-47CF-9393-4D1FF366208F}"/>
          </ac:picMkLst>
        </pc:picChg>
        <pc:picChg chg="add del mod">
          <ac:chgData name="Luc Dekens" userId="9579760becb3b63d" providerId="LiveId" clId="{3345E987-E5A4-4EAB-A2CE-D56393964D3D}" dt="2017-09-21T19:32:53.107" v="72" actId="478"/>
          <ac:picMkLst>
            <pc:docMk/>
            <pc:sldMk cId="2920883689" sldId="259"/>
            <ac:picMk id="6" creationId="{5ABE67E2-4B1F-446C-A907-61A28921962E}"/>
          </ac:picMkLst>
        </pc:picChg>
        <pc:picChg chg="add mod">
          <ac:chgData name="Luc Dekens" userId="9579760becb3b63d" providerId="LiveId" clId="{3345E987-E5A4-4EAB-A2CE-D56393964D3D}" dt="2017-09-21T19:33:12.946" v="75" actId="1076"/>
          <ac:picMkLst>
            <pc:docMk/>
            <pc:sldMk cId="2920883689" sldId="259"/>
            <ac:picMk id="7" creationId="{DF161AA2-A970-4022-9079-10F9F8E5F139}"/>
          </ac:picMkLst>
        </pc:picChg>
      </pc:sldChg>
      <pc:sldChg chg="addSp modSp add">
        <pc:chgData name="Luc Dekens" userId="9579760becb3b63d" providerId="LiveId" clId="{3345E987-E5A4-4EAB-A2CE-D56393964D3D}" dt="2017-09-21T19:36:06.253" v="148" actId="1076"/>
        <pc:sldMkLst>
          <pc:docMk/>
          <pc:sldMk cId="3082862862" sldId="260"/>
        </pc:sldMkLst>
        <pc:spChg chg="mod">
          <ac:chgData name="Luc Dekens" userId="9579760becb3b63d" providerId="LiveId" clId="{3345E987-E5A4-4EAB-A2CE-D56393964D3D}" dt="2017-09-21T19:34:04.629" v="96" actId="20577"/>
          <ac:spMkLst>
            <pc:docMk/>
            <pc:sldMk cId="3082862862" sldId="260"/>
            <ac:spMk id="2" creationId="{DC011227-9FF8-4249-A009-4786E202218F}"/>
          </ac:spMkLst>
        </pc:spChg>
        <pc:spChg chg="mod">
          <ac:chgData name="Luc Dekens" userId="9579760becb3b63d" providerId="LiveId" clId="{3345E987-E5A4-4EAB-A2CE-D56393964D3D}" dt="2017-09-21T19:35:55.508" v="147" actId="14100"/>
          <ac:spMkLst>
            <pc:docMk/>
            <pc:sldMk cId="3082862862" sldId="260"/>
            <ac:spMk id="3" creationId="{9AE55F0A-0978-4701-9E99-D1DE2F011543}"/>
          </ac:spMkLst>
        </pc:spChg>
        <pc:picChg chg="add mod">
          <ac:chgData name="Luc Dekens" userId="9579760becb3b63d" providerId="LiveId" clId="{3345E987-E5A4-4EAB-A2CE-D56393964D3D}" dt="2017-09-21T19:36:06.253" v="148" actId="1076"/>
          <ac:picMkLst>
            <pc:docMk/>
            <pc:sldMk cId="3082862862" sldId="260"/>
            <ac:picMk id="4" creationId="{4CBAFA5E-5BD3-44CC-852D-9977C1C7B727}"/>
          </ac:picMkLst>
        </pc:picChg>
      </pc:sldChg>
      <pc:sldChg chg="modSp add">
        <pc:chgData name="Luc Dekens" userId="9579760becb3b63d" providerId="LiveId" clId="{3345E987-E5A4-4EAB-A2CE-D56393964D3D}" dt="2017-09-21T19:37:01.811" v="151" actId="14100"/>
        <pc:sldMkLst>
          <pc:docMk/>
          <pc:sldMk cId="2136877836" sldId="261"/>
        </pc:sldMkLst>
        <pc:spChg chg="mod">
          <ac:chgData name="Luc Dekens" userId="9579760becb3b63d" providerId="LiveId" clId="{3345E987-E5A4-4EAB-A2CE-D56393964D3D}" dt="2017-09-21T19:36:46.314" v="150" actId="14100"/>
          <ac:spMkLst>
            <pc:docMk/>
            <pc:sldMk cId="2136877836" sldId="261"/>
            <ac:spMk id="2" creationId="{359EA5AB-D2BC-469E-9047-9FDCB3CE0E20}"/>
          </ac:spMkLst>
        </pc:spChg>
        <pc:spChg chg="mod">
          <ac:chgData name="Luc Dekens" userId="9579760becb3b63d" providerId="LiveId" clId="{3345E987-E5A4-4EAB-A2CE-D56393964D3D}" dt="2017-09-21T19:37:01.811" v="151" actId="14100"/>
          <ac:spMkLst>
            <pc:docMk/>
            <pc:sldMk cId="2136877836" sldId="261"/>
            <ac:spMk id="3" creationId="{1B9C2C8A-E030-4BC3-873A-9E55985CDAA8}"/>
          </ac:spMkLst>
        </pc:spChg>
      </pc:sldChg>
      <pc:sldChg chg="addSp modSp add">
        <pc:chgData name="Luc Dekens" userId="9579760becb3b63d" providerId="LiveId" clId="{3345E987-E5A4-4EAB-A2CE-D56393964D3D}" dt="2017-09-21T19:44:24.741" v="243" actId="1076"/>
        <pc:sldMkLst>
          <pc:docMk/>
          <pc:sldMk cId="3110215021" sldId="262"/>
        </pc:sldMkLst>
        <pc:spChg chg="mod">
          <ac:chgData name="Luc Dekens" userId="9579760becb3b63d" providerId="LiveId" clId="{3345E987-E5A4-4EAB-A2CE-D56393964D3D}" dt="2017-09-21T19:41:55.726" v="233" actId="20577"/>
          <ac:spMkLst>
            <pc:docMk/>
            <pc:sldMk cId="3110215021" sldId="262"/>
            <ac:spMk id="2" creationId="{EDCC5E0D-ED34-4BD5-8394-55174D386971}"/>
          </ac:spMkLst>
        </pc:spChg>
        <pc:spChg chg="mod">
          <ac:chgData name="Luc Dekens" userId="9579760becb3b63d" providerId="LiveId" clId="{3345E987-E5A4-4EAB-A2CE-D56393964D3D}" dt="2017-09-21T19:41:44.381" v="221" actId="27636"/>
          <ac:spMkLst>
            <pc:docMk/>
            <pc:sldMk cId="3110215021" sldId="262"/>
            <ac:spMk id="3" creationId="{3248295E-6BEC-43E3-B7FD-707F389E2F93}"/>
          </ac:spMkLst>
        </pc:spChg>
        <pc:picChg chg="add mod">
          <ac:chgData name="Luc Dekens" userId="9579760becb3b63d" providerId="LiveId" clId="{3345E987-E5A4-4EAB-A2CE-D56393964D3D}" dt="2017-09-21T19:44:24.741" v="243" actId="1076"/>
          <ac:picMkLst>
            <pc:docMk/>
            <pc:sldMk cId="3110215021" sldId="262"/>
            <ac:picMk id="4" creationId="{91C4A9E4-040C-406E-89F9-40FAA690DC6C}"/>
          </ac:picMkLst>
        </pc:picChg>
        <pc:picChg chg="add mod">
          <ac:chgData name="Luc Dekens" userId="9579760becb3b63d" providerId="LiveId" clId="{3345E987-E5A4-4EAB-A2CE-D56393964D3D}" dt="2017-09-21T19:44:21.030" v="242" actId="1076"/>
          <ac:picMkLst>
            <pc:docMk/>
            <pc:sldMk cId="3110215021" sldId="262"/>
            <ac:picMk id="5" creationId="{40BD3E70-76C7-4A6E-A9FE-26BE6345F017}"/>
          </ac:picMkLst>
        </pc:picChg>
        <pc:picChg chg="add mod">
          <ac:chgData name="Luc Dekens" userId="9579760becb3b63d" providerId="LiveId" clId="{3345E987-E5A4-4EAB-A2CE-D56393964D3D}" dt="2017-09-21T19:44:17.507" v="241" actId="1076"/>
          <ac:picMkLst>
            <pc:docMk/>
            <pc:sldMk cId="3110215021" sldId="262"/>
            <ac:picMk id="6" creationId="{71ABDB9D-7F0F-4725-8578-420BD399E169}"/>
          </ac:picMkLst>
        </pc:picChg>
      </pc:sldChg>
      <pc:sldChg chg="addSp modSp add">
        <pc:chgData name="Luc Dekens" userId="9579760becb3b63d" providerId="LiveId" clId="{3345E987-E5A4-4EAB-A2CE-D56393964D3D}" dt="2017-09-21T19:48:56.184" v="396" actId="20577"/>
        <pc:sldMkLst>
          <pc:docMk/>
          <pc:sldMk cId="2656176766" sldId="263"/>
        </pc:sldMkLst>
        <pc:spChg chg="mod">
          <ac:chgData name="Luc Dekens" userId="9579760becb3b63d" providerId="LiveId" clId="{3345E987-E5A4-4EAB-A2CE-D56393964D3D}" dt="2017-09-21T19:45:06.975" v="267" actId="20577"/>
          <ac:spMkLst>
            <pc:docMk/>
            <pc:sldMk cId="2656176766" sldId="263"/>
            <ac:spMk id="2" creationId="{0C73AF39-54D5-4ECA-B6EF-4A4D1E70741E}"/>
          </ac:spMkLst>
        </pc:spChg>
        <pc:spChg chg="mod">
          <ac:chgData name="Luc Dekens" userId="9579760becb3b63d" providerId="LiveId" clId="{3345E987-E5A4-4EAB-A2CE-D56393964D3D}" dt="2017-09-21T19:48:56.184" v="396" actId="20577"/>
          <ac:spMkLst>
            <pc:docMk/>
            <pc:sldMk cId="2656176766" sldId="263"/>
            <ac:spMk id="3" creationId="{6D842101-2672-4EF4-A966-3F3B395E176D}"/>
          </ac:spMkLst>
        </pc:spChg>
        <pc:picChg chg="add mod">
          <ac:chgData name="Luc Dekens" userId="9579760becb3b63d" providerId="LiveId" clId="{3345E987-E5A4-4EAB-A2CE-D56393964D3D}" dt="2017-09-21T19:45:51.329" v="274" actId="14100"/>
          <ac:picMkLst>
            <pc:docMk/>
            <pc:sldMk cId="2656176766" sldId="263"/>
            <ac:picMk id="4" creationId="{7F4BB9C9-28A5-4443-83C1-BAC390CD7FF4}"/>
          </ac:picMkLst>
        </pc:picChg>
      </pc:sldChg>
      <pc:sldChg chg="addSp modSp add">
        <pc:chgData name="Luc Dekens" userId="9579760becb3b63d" providerId="LiveId" clId="{3345E987-E5A4-4EAB-A2CE-D56393964D3D}" dt="2017-09-21T19:50:24.650" v="434" actId="14100"/>
        <pc:sldMkLst>
          <pc:docMk/>
          <pc:sldMk cId="2070506336" sldId="264"/>
        </pc:sldMkLst>
        <pc:spChg chg="mod">
          <ac:chgData name="Luc Dekens" userId="9579760becb3b63d" providerId="LiveId" clId="{3345E987-E5A4-4EAB-A2CE-D56393964D3D}" dt="2017-09-21T19:49:38.167" v="429" actId="20577"/>
          <ac:spMkLst>
            <pc:docMk/>
            <pc:sldMk cId="2070506336" sldId="264"/>
            <ac:spMk id="2" creationId="{6D705308-D1C5-4EED-8D9E-A7D86CA19178}"/>
          </ac:spMkLst>
        </pc:spChg>
        <pc:spChg chg="mod">
          <ac:chgData name="Luc Dekens" userId="9579760becb3b63d" providerId="LiveId" clId="{3345E987-E5A4-4EAB-A2CE-D56393964D3D}" dt="2017-09-21T19:50:00.336" v="431" actId="14100"/>
          <ac:spMkLst>
            <pc:docMk/>
            <pc:sldMk cId="2070506336" sldId="264"/>
            <ac:spMk id="3" creationId="{3E4E7FC9-3085-45B7-9220-0BA5997FCC8D}"/>
          </ac:spMkLst>
        </pc:spChg>
        <pc:picChg chg="add mod">
          <ac:chgData name="Luc Dekens" userId="9579760becb3b63d" providerId="LiveId" clId="{3345E987-E5A4-4EAB-A2CE-D56393964D3D}" dt="2017-09-21T19:50:24.650" v="434" actId="14100"/>
          <ac:picMkLst>
            <pc:docMk/>
            <pc:sldMk cId="2070506336" sldId="264"/>
            <ac:picMk id="4" creationId="{F75901F5-53E5-43DC-B505-0A0A3BA8AC38}"/>
          </ac:picMkLst>
        </pc:picChg>
      </pc:sldChg>
      <pc:sldChg chg="addSp modSp add">
        <pc:chgData name="Luc Dekens" userId="9579760becb3b63d" providerId="LiveId" clId="{3345E987-E5A4-4EAB-A2CE-D56393964D3D}" dt="2017-09-21T19:53:15.653" v="508" actId="1076"/>
        <pc:sldMkLst>
          <pc:docMk/>
          <pc:sldMk cId="642347226" sldId="265"/>
        </pc:sldMkLst>
        <pc:spChg chg="mod">
          <ac:chgData name="Luc Dekens" userId="9579760becb3b63d" providerId="LiveId" clId="{3345E987-E5A4-4EAB-A2CE-D56393964D3D}" dt="2017-09-21T19:51:25.687" v="446" actId="20577"/>
          <ac:spMkLst>
            <pc:docMk/>
            <pc:sldMk cId="642347226" sldId="265"/>
            <ac:spMk id="2" creationId="{9A9AD7F9-80BB-445D-A7DB-3256E2271C55}"/>
          </ac:spMkLst>
        </pc:spChg>
        <pc:spChg chg="mod">
          <ac:chgData name="Luc Dekens" userId="9579760becb3b63d" providerId="LiveId" clId="{3345E987-E5A4-4EAB-A2CE-D56393964D3D}" dt="2017-09-21T19:52:52.701" v="505" actId="14100"/>
          <ac:spMkLst>
            <pc:docMk/>
            <pc:sldMk cId="642347226" sldId="265"/>
            <ac:spMk id="3" creationId="{A0ABE829-80E5-45D7-AC83-E68F4932A657}"/>
          </ac:spMkLst>
        </pc:spChg>
        <pc:picChg chg="add mod">
          <ac:chgData name="Luc Dekens" userId="9579760becb3b63d" providerId="LiveId" clId="{3345E987-E5A4-4EAB-A2CE-D56393964D3D}" dt="2017-09-21T19:51:41.006" v="449" actId="1076"/>
          <ac:picMkLst>
            <pc:docMk/>
            <pc:sldMk cId="642347226" sldId="265"/>
            <ac:picMk id="4" creationId="{ED7CA031-8C74-4D56-89F1-D279D6619A64}"/>
          </ac:picMkLst>
        </pc:picChg>
        <pc:picChg chg="add mod">
          <ac:chgData name="Luc Dekens" userId="9579760becb3b63d" providerId="LiveId" clId="{3345E987-E5A4-4EAB-A2CE-D56393964D3D}" dt="2017-09-21T19:52:03.144" v="451" actId="1076"/>
          <ac:picMkLst>
            <pc:docMk/>
            <pc:sldMk cId="642347226" sldId="265"/>
            <ac:picMk id="5" creationId="{D2F57C62-F430-4994-9380-FAD283D47F92}"/>
          </ac:picMkLst>
        </pc:picChg>
        <pc:picChg chg="add mod">
          <ac:chgData name="Luc Dekens" userId="9579760becb3b63d" providerId="LiveId" clId="{3345E987-E5A4-4EAB-A2CE-D56393964D3D}" dt="2017-09-21T19:53:15.653" v="508" actId="1076"/>
          <ac:picMkLst>
            <pc:docMk/>
            <pc:sldMk cId="642347226" sldId="265"/>
            <ac:picMk id="6" creationId="{68ADFF77-9351-457E-BBF1-0B8518F305BD}"/>
          </ac:picMkLst>
        </pc:picChg>
      </pc:sldChg>
      <pc:sldChg chg="addSp delSp modSp add">
        <pc:chgData name="Luc Dekens" userId="9579760becb3b63d" providerId="LiveId" clId="{3345E987-E5A4-4EAB-A2CE-D56393964D3D}" dt="2017-09-21T19:55:51.929" v="557" actId="1076"/>
        <pc:sldMkLst>
          <pc:docMk/>
          <pc:sldMk cId="696414612" sldId="266"/>
        </pc:sldMkLst>
        <pc:spChg chg="mod">
          <ac:chgData name="Luc Dekens" userId="9579760becb3b63d" providerId="LiveId" clId="{3345E987-E5A4-4EAB-A2CE-D56393964D3D}" dt="2017-09-21T19:54:13.191" v="543" actId="20577"/>
          <ac:spMkLst>
            <pc:docMk/>
            <pc:sldMk cId="696414612" sldId="266"/>
            <ac:spMk id="2" creationId="{233E8EB0-EE64-4E97-B0FB-49C413FD53C6}"/>
          </ac:spMkLst>
        </pc:spChg>
        <pc:spChg chg="del">
          <ac:chgData name="Luc Dekens" userId="9579760becb3b63d" providerId="LiveId" clId="{3345E987-E5A4-4EAB-A2CE-D56393964D3D}" dt="2017-09-21T19:54:44.447" v="545" actId="478"/>
          <ac:spMkLst>
            <pc:docMk/>
            <pc:sldMk cId="696414612" sldId="266"/>
            <ac:spMk id="3" creationId="{40AB24D0-C6FE-4A38-AD1F-5CB31D39A36E}"/>
          </ac:spMkLst>
        </pc:spChg>
        <pc:picChg chg="add mod">
          <ac:chgData name="Luc Dekens" userId="9579760becb3b63d" providerId="LiveId" clId="{3345E987-E5A4-4EAB-A2CE-D56393964D3D}" dt="2017-09-21T19:55:51.929" v="557" actId="1076"/>
          <ac:picMkLst>
            <pc:docMk/>
            <pc:sldMk cId="696414612" sldId="266"/>
            <ac:picMk id="4" creationId="{A8853B93-E44F-4975-B4AF-2113557B8A3E}"/>
          </ac:picMkLst>
        </pc:picChg>
        <pc:picChg chg="add mod">
          <ac:chgData name="Luc Dekens" userId="9579760becb3b63d" providerId="LiveId" clId="{3345E987-E5A4-4EAB-A2CE-D56393964D3D}" dt="2017-09-21T19:55:41.734" v="555" actId="1076"/>
          <ac:picMkLst>
            <pc:docMk/>
            <pc:sldMk cId="696414612" sldId="266"/>
            <ac:picMk id="5" creationId="{9B7E1280-6F5E-41E3-80B1-7F17A1749C1C}"/>
          </ac:picMkLst>
        </pc:picChg>
        <pc:picChg chg="add mod">
          <ac:chgData name="Luc Dekens" userId="9579760becb3b63d" providerId="LiveId" clId="{3345E987-E5A4-4EAB-A2CE-D56393964D3D}" dt="2017-09-21T19:55:33.049" v="553" actId="14100"/>
          <ac:picMkLst>
            <pc:docMk/>
            <pc:sldMk cId="696414612" sldId="266"/>
            <ac:picMk id="6" creationId="{B70E89F2-4880-4953-AAB2-879CC43A9548}"/>
          </ac:picMkLst>
        </pc:picChg>
      </pc:sldChg>
      <pc:sldChg chg="addSp modSp add">
        <pc:chgData name="Luc Dekens" userId="9579760becb3b63d" providerId="LiveId" clId="{3345E987-E5A4-4EAB-A2CE-D56393964D3D}" dt="2017-09-21T19:57:09.318" v="580" actId="1076"/>
        <pc:sldMkLst>
          <pc:docMk/>
          <pc:sldMk cId="178466064" sldId="267"/>
        </pc:sldMkLst>
        <pc:spChg chg="mod">
          <ac:chgData name="Luc Dekens" userId="9579760becb3b63d" providerId="LiveId" clId="{3345E987-E5A4-4EAB-A2CE-D56393964D3D}" dt="2017-09-21T19:56:27.496" v="574" actId="20577"/>
          <ac:spMkLst>
            <pc:docMk/>
            <pc:sldMk cId="178466064" sldId="267"/>
            <ac:spMk id="2" creationId="{0D2E45CB-1FF6-45D4-9685-E62C3F9E4913}"/>
          </ac:spMkLst>
        </pc:spChg>
        <pc:spChg chg="mod">
          <ac:chgData name="Luc Dekens" userId="9579760becb3b63d" providerId="LiveId" clId="{3345E987-E5A4-4EAB-A2CE-D56393964D3D}" dt="2017-09-21T19:56:47.018" v="576" actId="14100"/>
          <ac:spMkLst>
            <pc:docMk/>
            <pc:sldMk cId="178466064" sldId="267"/>
            <ac:spMk id="3" creationId="{2AADAE29-BD86-46AA-AB11-C1AA8FAF9514}"/>
          </ac:spMkLst>
        </pc:spChg>
        <pc:picChg chg="add mod">
          <ac:chgData name="Luc Dekens" userId="9579760becb3b63d" providerId="LiveId" clId="{3345E987-E5A4-4EAB-A2CE-D56393964D3D}" dt="2017-09-21T19:57:09.318" v="580" actId="1076"/>
          <ac:picMkLst>
            <pc:docMk/>
            <pc:sldMk cId="178466064" sldId="267"/>
            <ac:picMk id="4" creationId="{88432313-A513-4264-A8FE-6F7CD2B43116}"/>
          </ac:picMkLst>
        </pc:picChg>
      </pc:sldChg>
      <pc:sldChg chg="addSp modSp add">
        <pc:chgData name="Luc Dekens" userId="9579760becb3b63d" providerId="LiveId" clId="{3345E987-E5A4-4EAB-A2CE-D56393964D3D}" dt="2017-09-21T20:00:10.717" v="661" actId="1076"/>
        <pc:sldMkLst>
          <pc:docMk/>
          <pc:sldMk cId="2085322938" sldId="268"/>
        </pc:sldMkLst>
        <pc:spChg chg="mod">
          <ac:chgData name="Luc Dekens" userId="9579760becb3b63d" providerId="LiveId" clId="{3345E987-E5A4-4EAB-A2CE-D56393964D3D}" dt="2017-09-21T19:59:06.561" v="652" actId="20577"/>
          <ac:spMkLst>
            <pc:docMk/>
            <pc:sldMk cId="2085322938" sldId="268"/>
            <ac:spMk id="2" creationId="{501F9BF8-E7AC-4E7A-B6E9-BDDFE62C964B}"/>
          </ac:spMkLst>
        </pc:spChg>
        <pc:spChg chg="mod">
          <ac:chgData name="Luc Dekens" userId="9579760becb3b63d" providerId="LiveId" clId="{3345E987-E5A4-4EAB-A2CE-D56393964D3D}" dt="2017-09-21T19:59:35.115" v="655" actId="14100"/>
          <ac:spMkLst>
            <pc:docMk/>
            <pc:sldMk cId="2085322938" sldId="268"/>
            <ac:spMk id="3" creationId="{75930E6E-DCD6-4596-838E-AD2E950BCF78}"/>
          </ac:spMkLst>
        </pc:spChg>
        <pc:picChg chg="add mod">
          <ac:chgData name="Luc Dekens" userId="9579760becb3b63d" providerId="LiveId" clId="{3345E987-E5A4-4EAB-A2CE-D56393964D3D}" dt="2017-09-21T19:59:43.559" v="657" actId="1076"/>
          <ac:picMkLst>
            <pc:docMk/>
            <pc:sldMk cId="2085322938" sldId="268"/>
            <ac:picMk id="4" creationId="{DC15C969-1858-4069-BA1E-BCAD0391EE6B}"/>
          </ac:picMkLst>
        </pc:picChg>
        <pc:picChg chg="add mod">
          <ac:chgData name="Luc Dekens" userId="9579760becb3b63d" providerId="LiveId" clId="{3345E987-E5A4-4EAB-A2CE-D56393964D3D}" dt="2017-09-21T20:00:10.717" v="661" actId="1076"/>
          <ac:picMkLst>
            <pc:docMk/>
            <pc:sldMk cId="2085322938" sldId="268"/>
            <ac:picMk id="5" creationId="{9874E074-B590-4511-8E8B-682C9ED722DF}"/>
          </ac:picMkLst>
        </pc:picChg>
      </pc:sldChg>
      <pc:sldChg chg="addSp modSp add">
        <pc:chgData name="Luc Dekens" userId="9579760becb3b63d" providerId="LiveId" clId="{3345E987-E5A4-4EAB-A2CE-D56393964D3D}" dt="2017-09-21T20:01:34.024" v="680" actId="14100"/>
        <pc:sldMkLst>
          <pc:docMk/>
          <pc:sldMk cId="1610718875" sldId="269"/>
        </pc:sldMkLst>
        <pc:spChg chg="mod">
          <ac:chgData name="Luc Dekens" userId="9579760becb3b63d" providerId="LiveId" clId="{3345E987-E5A4-4EAB-A2CE-D56393964D3D}" dt="2017-09-21T20:00:54.658" v="674" actId="20577"/>
          <ac:spMkLst>
            <pc:docMk/>
            <pc:sldMk cId="1610718875" sldId="269"/>
            <ac:spMk id="2" creationId="{D41EC635-0C59-4120-BC1F-CA6612E8A194}"/>
          </ac:spMkLst>
        </pc:spChg>
        <pc:spChg chg="mod">
          <ac:chgData name="Luc Dekens" userId="9579760becb3b63d" providerId="LiveId" clId="{3345E987-E5A4-4EAB-A2CE-D56393964D3D}" dt="2017-09-21T20:01:08.474" v="677" actId="14100"/>
          <ac:spMkLst>
            <pc:docMk/>
            <pc:sldMk cId="1610718875" sldId="269"/>
            <ac:spMk id="3" creationId="{4F4B3E41-A6C3-4024-AACF-4D424CDF3258}"/>
          </ac:spMkLst>
        </pc:spChg>
        <pc:picChg chg="add mod">
          <ac:chgData name="Luc Dekens" userId="9579760becb3b63d" providerId="LiveId" clId="{3345E987-E5A4-4EAB-A2CE-D56393964D3D}" dt="2017-09-21T20:01:34.024" v="680" actId="14100"/>
          <ac:picMkLst>
            <pc:docMk/>
            <pc:sldMk cId="1610718875" sldId="269"/>
            <ac:picMk id="4" creationId="{93E3E218-50AD-41C4-A68F-E9CAE733CEC1}"/>
          </ac:picMkLst>
        </pc:picChg>
      </pc:sldChg>
      <pc:sldChg chg="addSp delSp modSp add">
        <pc:chgData name="Luc Dekens" userId="9579760becb3b63d" providerId="LiveId" clId="{3345E987-E5A4-4EAB-A2CE-D56393964D3D}" dt="2017-09-21T20:04:20.198" v="722" actId="1076"/>
        <pc:sldMkLst>
          <pc:docMk/>
          <pc:sldMk cId="3423187158" sldId="270"/>
        </pc:sldMkLst>
        <pc:spChg chg="mod">
          <ac:chgData name="Luc Dekens" userId="9579760becb3b63d" providerId="LiveId" clId="{3345E987-E5A4-4EAB-A2CE-D56393964D3D}" dt="2017-09-21T20:02:05.141" v="704" actId="20577"/>
          <ac:spMkLst>
            <pc:docMk/>
            <pc:sldMk cId="3423187158" sldId="270"/>
            <ac:spMk id="2" creationId="{779B9C09-A58F-40BB-95F6-418769D7A3DB}"/>
          </ac:spMkLst>
        </pc:spChg>
        <pc:spChg chg="add del mod">
          <ac:chgData name="Luc Dekens" userId="9579760becb3b63d" providerId="LiveId" clId="{3345E987-E5A4-4EAB-A2CE-D56393964D3D}" dt="2017-09-21T20:02:46.385" v="710" actId="1076"/>
          <ac:spMkLst>
            <pc:docMk/>
            <pc:sldMk cId="3423187158" sldId="270"/>
            <ac:spMk id="3" creationId="{29772EDE-937F-4051-8835-26EF1FAB9930}"/>
          </ac:spMkLst>
        </pc:spChg>
        <pc:picChg chg="add mod">
          <ac:chgData name="Luc Dekens" userId="9579760becb3b63d" providerId="LiveId" clId="{3345E987-E5A4-4EAB-A2CE-D56393964D3D}" dt="2017-09-21T20:04:04.840" v="720" actId="1076"/>
          <ac:picMkLst>
            <pc:docMk/>
            <pc:sldMk cId="3423187158" sldId="270"/>
            <ac:picMk id="4" creationId="{8C06C94C-0172-4DDA-96DD-BA2208C060D0}"/>
          </ac:picMkLst>
        </pc:picChg>
        <pc:picChg chg="add mod">
          <ac:chgData name="Luc Dekens" userId="9579760becb3b63d" providerId="LiveId" clId="{3345E987-E5A4-4EAB-A2CE-D56393964D3D}" dt="2017-09-21T20:04:09.762" v="721" actId="1076"/>
          <ac:picMkLst>
            <pc:docMk/>
            <pc:sldMk cId="3423187158" sldId="270"/>
            <ac:picMk id="5" creationId="{1020FCFE-BB70-498F-A06B-64C48E8B955E}"/>
          </ac:picMkLst>
        </pc:picChg>
        <pc:picChg chg="add mod">
          <ac:chgData name="Luc Dekens" userId="9579760becb3b63d" providerId="LiveId" clId="{3345E987-E5A4-4EAB-A2CE-D56393964D3D}" dt="2017-09-21T20:04:20.198" v="722" actId="1076"/>
          <ac:picMkLst>
            <pc:docMk/>
            <pc:sldMk cId="3423187158" sldId="270"/>
            <ac:picMk id="6" creationId="{92320233-717B-4D3D-871C-80007F435FAF}"/>
          </ac:picMkLst>
        </pc:picChg>
      </pc:sldChg>
      <pc:sldChg chg="addSp modSp add">
        <pc:chgData name="Luc Dekens" userId="9579760becb3b63d" providerId="LiveId" clId="{3345E987-E5A4-4EAB-A2CE-D56393964D3D}" dt="2017-09-21T20:06:34.173" v="746" actId="20577"/>
        <pc:sldMkLst>
          <pc:docMk/>
          <pc:sldMk cId="1620464915" sldId="271"/>
        </pc:sldMkLst>
        <pc:spChg chg="mod">
          <ac:chgData name="Luc Dekens" userId="9579760becb3b63d" providerId="LiveId" clId="{3345E987-E5A4-4EAB-A2CE-D56393964D3D}" dt="2017-09-21T20:06:34.173" v="746" actId="20577"/>
          <ac:spMkLst>
            <pc:docMk/>
            <pc:sldMk cId="1620464915" sldId="271"/>
            <ac:spMk id="2" creationId="{B25BCD2F-2703-4242-B40D-24240E098776}"/>
          </ac:spMkLst>
        </pc:spChg>
        <pc:spChg chg="mod">
          <ac:chgData name="Luc Dekens" userId="9579760becb3b63d" providerId="LiveId" clId="{3345E987-E5A4-4EAB-A2CE-D56393964D3D}" dt="2017-09-21T20:05:14.393" v="727" actId="1076"/>
          <ac:spMkLst>
            <pc:docMk/>
            <pc:sldMk cId="1620464915" sldId="271"/>
            <ac:spMk id="3" creationId="{AA64BF08-652C-450C-86C5-1B1357ECF69E}"/>
          </ac:spMkLst>
        </pc:spChg>
        <pc:picChg chg="add mod">
          <ac:chgData name="Luc Dekens" userId="9579760becb3b63d" providerId="LiveId" clId="{3345E987-E5A4-4EAB-A2CE-D56393964D3D}" dt="2017-09-21T20:06:18.254" v="737" actId="1076"/>
          <ac:picMkLst>
            <pc:docMk/>
            <pc:sldMk cId="1620464915" sldId="271"/>
            <ac:picMk id="4" creationId="{38CDB8AC-17FB-4203-A1E8-20E2E9DB5F3C}"/>
          </ac:picMkLst>
        </pc:picChg>
        <pc:picChg chg="add mod">
          <ac:chgData name="Luc Dekens" userId="9579760becb3b63d" providerId="LiveId" clId="{3345E987-E5A4-4EAB-A2CE-D56393964D3D}" dt="2017-09-21T20:06:15.282" v="736" actId="1076"/>
          <ac:picMkLst>
            <pc:docMk/>
            <pc:sldMk cId="1620464915" sldId="271"/>
            <ac:picMk id="5" creationId="{7E4DA0CD-7424-4842-BB7D-1E22DCF45A97}"/>
          </ac:picMkLst>
        </pc:picChg>
      </pc:sldChg>
      <pc:sldChg chg="addSp modSp add">
        <pc:chgData name="Luc Dekens" userId="9579760becb3b63d" providerId="LiveId" clId="{3345E987-E5A4-4EAB-A2CE-D56393964D3D}" dt="2017-09-21T20:08:26.372" v="766" actId="20577"/>
        <pc:sldMkLst>
          <pc:docMk/>
          <pc:sldMk cId="3983150347" sldId="272"/>
        </pc:sldMkLst>
        <pc:spChg chg="mod">
          <ac:chgData name="Luc Dekens" userId="9579760becb3b63d" providerId="LiveId" clId="{3345E987-E5A4-4EAB-A2CE-D56393964D3D}" dt="2017-09-21T20:08:26.372" v="766" actId="20577"/>
          <ac:spMkLst>
            <pc:docMk/>
            <pc:sldMk cId="3983150347" sldId="272"/>
            <ac:spMk id="2" creationId="{C7BCE41A-BDB2-429D-9DAE-5651F44B276A}"/>
          </ac:spMkLst>
        </pc:spChg>
        <pc:spChg chg="mod">
          <ac:chgData name="Luc Dekens" userId="9579760becb3b63d" providerId="LiveId" clId="{3345E987-E5A4-4EAB-A2CE-D56393964D3D}" dt="2017-09-21T20:07:32.634" v="750" actId="1076"/>
          <ac:spMkLst>
            <pc:docMk/>
            <pc:sldMk cId="3983150347" sldId="272"/>
            <ac:spMk id="3" creationId="{FF159F7B-B871-4C47-AEED-E49F514C4107}"/>
          </ac:spMkLst>
        </pc:spChg>
        <pc:picChg chg="add mod">
          <ac:chgData name="Luc Dekens" userId="9579760becb3b63d" providerId="LiveId" clId="{3345E987-E5A4-4EAB-A2CE-D56393964D3D}" dt="2017-09-21T20:07:52.283" v="752" actId="1076"/>
          <ac:picMkLst>
            <pc:docMk/>
            <pc:sldMk cId="3983150347" sldId="272"/>
            <ac:picMk id="4" creationId="{E8334E2E-C791-4323-A79B-8B758D1F1CFB}"/>
          </ac:picMkLst>
        </pc:picChg>
      </pc:sldChg>
      <pc:sldChg chg="addSp modSp add">
        <pc:chgData name="Luc Dekens" userId="9579760becb3b63d" providerId="LiveId" clId="{3345E987-E5A4-4EAB-A2CE-D56393964D3D}" dt="2017-09-21T20:09:27.332" v="787" actId="1076"/>
        <pc:sldMkLst>
          <pc:docMk/>
          <pc:sldMk cId="825801003" sldId="273"/>
        </pc:sldMkLst>
        <pc:spChg chg="mod">
          <ac:chgData name="Luc Dekens" userId="9579760becb3b63d" providerId="LiveId" clId="{3345E987-E5A4-4EAB-A2CE-D56393964D3D}" dt="2017-09-21T20:08:36.896" v="779" actId="20577"/>
          <ac:spMkLst>
            <pc:docMk/>
            <pc:sldMk cId="825801003" sldId="273"/>
            <ac:spMk id="2" creationId="{2F81F96F-4970-4BDC-ABE8-394CB79890A8}"/>
          </ac:spMkLst>
        </pc:spChg>
        <pc:spChg chg="mod">
          <ac:chgData name="Luc Dekens" userId="9579760becb3b63d" providerId="LiveId" clId="{3345E987-E5A4-4EAB-A2CE-D56393964D3D}" dt="2017-09-21T20:09:27.332" v="787" actId="1076"/>
          <ac:spMkLst>
            <pc:docMk/>
            <pc:sldMk cId="825801003" sldId="273"/>
            <ac:spMk id="3" creationId="{4F3EF2DA-B0CD-46AB-B235-3E32D203DFB7}"/>
          </ac:spMkLst>
        </pc:spChg>
        <pc:picChg chg="add mod">
          <ac:chgData name="Luc Dekens" userId="9579760becb3b63d" providerId="LiveId" clId="{3345E987-E5A4-4EAB-A2CE-D56393964D3D}" dt="2017-09-21T20:09:18.777" v="786" actId="14100"/>
          <ac:picMkLst>
            <pc:docMk/>
            <pc:sldMk cId="825801003" sldId="273"/>
            <ac:picMk id="4" creationId="{D988786E-DA16-4A39-A528-C6B28115474F}"/>
          </ac:picMkLst>
        </pc:picChg>
      </pc:sldChg>
      <pc:sldChg chg="addSp modSp add">
        <pc:chgData name="Luc Dekens" userId="9579760becb3b63d" providerId="LiveId" clId="{3345E987-E5A4-4EAB-A2CE-D56393964D3D}" dt="2017-09-21T20:11:16.202" v="816" actId="1076"/>
        <pc:sldMkLst>
          <pc:docMk/>
          <pc:sldMk cId="3082973390" sldId="274"/>
        </pc:sldMkLst>
        <pc:spChg chg="mod">
          <ac:chgData name="Luc Dekens" userId="9579760becb3b63d" providerId="LiveId" clId="{3345E987-E5A4-4EAB-A2CE-D56393964D3D}" dt="2017-09-21T20:10:00.287" v="806" actId="20577"/>
          <ac:spMkLst>
            <pc:docMk/>
            <pc:sldMk cId="3082973390" sldId="274"/>
            <ac:spMk id="2" creationId="{0C10FCF6-4DAD-4435-BE9B-616C0F3CEC7A}"/>
          </ac:spMkLst>
        </pc:spChg>
        <pc:spChg chg="mod">
          <ac:chgData name="Luc Dekens" userId="9579760becb3b63d" providerId="LiveId" clId="{3345E987-E5A4-4EAB-A2CE-D56393964D3D}" dt="2017-09-21T20:10:20.648" v="810" actId="1076"/>
          <ac:spMkLst>
            <pc:docMk/>
            <pc:sldMk cId="3082973390" sldId="274"/>
            <ac:spMk id="3" creationId="{8D69668E-952A-4430-85DF-DCCC37F1C726}"/>
          </ac:spMkLst>
        </pc:spChg>
        <pc:picChg chg="add mod">
          <ac:chgData name="Luc Dekens" userId="9579760becb3b63d" providerId="LiveId" clId="{3345E987-E5A4-4EAB-A2CE-D56393964D3D}" dt="2017-09-21T20:11:16.202" v="816" actId="1076"/>
          <ac:picMkLst>
            <pc:docMk/>
            <pc:sldMk cId="3082973390" sldId="274"/>
            <ac:picMk id="4" creationId="{00D8F5EF-0FDA-4AE0-81D3-FCD1C097C363}"/>
          </ac:picMkLst>
        </pc:picChg>
        <pc:picChg chg="add mod">
          <ac:chgData name="Luc Dekens" userId="9579760becb3b63d" providerId="LiveId" clId="{3345E987-E5A4-4EAB-A2CE-D56393964D3D}" dt="2017-09-21T20:11:06.347" v="815" actId="14100"/>
          <ac:picMkLst>
            <pc:docMk/>
            <pc:sldMk cId="3082973390" sldId="274"/>
            <ac:picMk id="5" creationId="{EDADB81F-731D-4534-B75A-F733A6EFC535}"/>
          </ac:picMkLst>
        </pc:picChg>
      </pc:sldChg>
      <pc:sldChg chg="addSp modSp add">
        <pc:chgData name="Luc Dekens" userId="9579760becb3b63d" providerId="LiveId" clId="{3345E987-E5A4-4EAB-A2CE-D56393964D3D}" dt="2017-09-21T20:13:27.023" v="840" actId="20577"/>
        <pc:sldMkLst>
          <pc:docMk/>
          <pc:sldMk cId="2525889911" sldId="275"/>
        </pc:sldMkLst>
        <pc:spChg chg="mod">
          <ac:chgData name="Luc Dekens" userId="9579760becb3b63d" providerId="LiveId" clId="{3345E987-E5A4-4EAB-A2CE-D56393964D3D}" dt="2017-09-21T20:13:27.023" v="840" actId="20577"/>
          <ac:spMkLst>
            <pc:docMk/>
            <pc:sldMk cId="2525889911" sldId="275"/>
            <ac:spMk id="2" creationId="{E33064C4-651D-41ED-B50D-D6EF98E8DE75}"/>
          </ac:spMkLst>
        </pc:spChg>
        <pc:spChg chg="mod">
          <ac:chgData name="Luc Dekens" userId="9579760becb3b63d" providerId="LiveId" clId="{3345E987-E5A4-4EAB-A2CE-D56393964D3D}" dt="2017-09-21T20:12:08.336" v="821" actId="1076"/>
          <ac:spMkLst>
            <pc:docMk/>
            <pc:sldMk cId="2525889911" sldId="275"/>
            <ac:spMk id="3" creationId="{6D2F70DD-53F7-4D1A-82AD-FC918344E44A}"/>
          </ac:spMkLst>
        </pc:spChg>
        <pc:picChg chg="add mod">
          <ac:chgData name="Luc Dekens" userId="9579760becb3b63d" providerId="LiveId" clId="{3345E987-E5A4-4EAB-A2CE-D56393964D3D}" dt="2017-09-21T20:13:10.414" v="829" actId="1076"/>
          <ac:picMkLst>
            <pc:docMk/>
            <pc:sldMk cId="2525889911" sldId="275"/>
            <ac:picMk id="4" creationId="{ABE8C094-FB8F-4391-9719-7CEE2248FDD9}"/>
          </ac:picMkLst>
        </pc:picChg>
        <pc:picChg chg="add mod">
          <ac:chgData name="Luc Dekens" userId="9579760becb3b63d" providerId="LiveId" clId="{3345E987-E5A4-4EAB-A2CE-D56393964D3D}" dt="2017-09-21T20:12:56.598" v="826" actId="1076"/>
          <ac:picMkLst>
            <pc:docMk/>
            <pc:sldMk cId="2525889911" sldId="275"/>
            <ac:picMk id="5" creationId="{E5A4F8CA-1532-4EFA-8B98-05D79157FB92}"/>
          </ac:picMkLst>
        </pc:picChg>
      </pc:sldChg>
      <pc:sldChg chg="addSp modSp add">
        <pc:chgData name="Luc Dekens" userId="9579760becb3b63d" providerId="LiveId" clId="{3345E987-E5A4-4EAB-A2CE-D56393964D3D}" dt="2017-09-21T20:16:52.278" v="866" actId="20577"/>
        <pc:sldMkLst>
          <pc:docMk/>
          <pc:sldMk cId="4094665184" sldId="276"/>
        </pc:sldMkLst>
        <pc:spChg chg="mod">
          <ac:chgData name="Luc Dekens" userId="9579760becb3b63d" providerId="LiveId" clId="{3345E987-E5A4-4EAB-A2CE-D56393964D3D}" dt="2017-09-21T20:16:52.278" v="866" actId="20577"/>
          <ac:spMkLst>
            <pc:docMk/>
            <pc:sldMk cId="4094665184" sldId="276"/>
            <ac:spMk id="2" creationId="{54E3A033-2FC7-424A-9B4F-63C0824C43EF}"/>
          </ac:spMkLst>
        </pc:spChg>
        <pc:spChg chg="mod">
          <ac:chgData name="Luc Dekens" userId="9579760becb3b63d" providerId="LiveId" clId="{3345E987-E5A4-4EAB-A2CE-D56393964D3D}" dt="2017-09-21T20:14:17.777" v="845" actId="1076"/>
          <ac:spMkLst>
            <pc:docMk/>
            <pc:sldMk cId="4094665184" sldId="276"/>
            <ac:spMk id="3" creationId="{91859287-BD88-4666-A47F-374CD12D801D}"/>
          </ac:spMkLst>
        </pc:spChg>
        <pc:picChg chg="add mod">
          <ac:chgData name="Luc Dekens" userId="9579760becb3b63d" providerId="LiveId" clId="{3345E987-E5A4-4EAB-A2CE-D56393964D3D}" dt="2017-09-21T20:15:11.273" v="851" actId="1076"/>
          <ac:picMkLst>
            <pc:docMk/>
            <pc:sldMk cId="4094665184" sldId="276"/>
            <ac:picMk id="4" creationId="{843910EE-23FB-4C41-9067-45F3D479185F}"/>
          </ac:picMkLst>
        </pc:picChg>
        <pc:picChg chg="add mod">
          <ac:chgData name="Luc Dekens" userId="9579760becb3b63d" providerId="LiveId" clId="{3345E987-E5A4-4EAB-A2CE-D56393964D3D}" dt="2017-09-21T20:15:06.419" v="850" actId="14100"/>
          <ac:picMkLst>
            <pc:docMk/>
            <pc:sldMk cId="4094665184" sldId="276"/>
            <ac:picMk id="5" creationId="{440C48DD-2604-46A5-8651-30ACFABED1AF}"/>
          </ac:picMkLst>
        </pc:picChg>
        <pc:picChg chg="add mod">
          <ac:chgData name="Luc Dekens" userId="9579760becb3b63d" providerId="LiveId" clId="{3345E987-E5A4-4EAB-A2CE-D56393964D3D}" dt="2017-09-21T20:16:42.262" v="860" actId="1076"/>
          <ac:picMkLst>
            <pc:docMk/>
            <pc:sldMk cId="4094665184" sldId="276"/>
            <ac:picMk id="6" creationId="{85E895C5-A114-4968-BF0D-E705812A87BC}"/>
          </ac:picMkLst>
        </pc:picChg>
        <pc:picChg chg="add mod">
          <ac:chgData name="Luc Dekens" userId="9579760becb3b63d" providerId="LiveId" clId="{3345E987-E5A4-4EAB-A2CE-D56393964D3D}" dt="2017-09-21T20:16:34.114" v="858" actId="1076"/>
          <ac:picMkLst>
            <pc:docMk/>
            <pc:sldMk cId="4094665184" sldId="276"/>
            <ac:picMk id="7" creationId="{0BA75E7A-5AB9-481A-8E63-77A5D2508718}"/>
          </ac:picMkLst>
        </pc:picChg>
      </pc:sldChg>
      <pc:sldChg chg="addSp modSp add ord">
        <pc:chgData name="Luc Dekens" userId="9579760becb3b63d" providerId="LiveId" clId="{3345E987-E5A4-4EAB-A2CE-D56393964D3D}" dt="2017-09-21T20:19:29.533" v="901" actId="14100"/>
        <pc:sldMkLst>
          <pc:docMk/>
          <pc:sldMk cId="765262047" sldId="277"/>
        </pc:sldMkLst>
        <pc:spChg chg="mod">
          <ac:chgData name="Luc Dekens" userId="9579760becb3b63d" providerId="LiveId" clId="{3345E987-E5A4-4EAB-A2CE-D56393964D3D}" dt="2017-09-21T20:18:28.580" v="899" actId="20577"/>
          <ac:spMkLst>
            <pc:docMk/>
            <pc:sldMk cId="765262047" sldId="277"/>
            <ac:spMk id="2" creationId="{31D9921C-D8A1-4A16-90A0-649AB356142B}"/>
          </ac:spMkLst>
        </pc:spChg>
        <pc:spChg chg="mod">
          <ac:chgData name="Luc Dekens" userId="9579760becb3b63d" providerId="LiveId" clId="{3345E987-E5A4-4EAB-A2CE-D56393964D3D}" dt="2017-09-21T20:17:38.766" v="871" actId="1076"/>
          <ac:spMkLst>
            <pc:docMk/>
            <pc:sldMk cId="765262047" sldId="277"/>
            <ac:spMk id="3" creationId="{3A85DDCB-D3DB-4541-93CE-412C29FF8843}"/>
          </ac:spMkLst>
        </pc:spChg>
        <pc:picChg chg="add mod">
          <ac:chgData name="Luc Dekens" userId="9579760becb3b63d" providerId="LiveId" clId="{3345E987-E5A4-4EAB-A2CE-D56393964D3D}" dt="2017-09-21T20:18:16.004" v="877" actId="1076"/>
          <ac:picMkLst>
            <pc:docMk/>
            <pc:sldMk cId="765262047" sldId="277"/>
            <ac:picMk id="4" creationId="{11B1286E-4DE4-46E9-8CDB-4ED1125D1803}"/>
          </ac:picMkLst>
        </pc:picChg>
      </pc:sldChg>
      <pc:sldChg chg="modSp add ord">
        <pc:chgData name="Luc Dekens" userId="9579760becb3b63d" providerId="LiveId" clId="{3345E987-E5A4-4EAB-A2CE-D56393964D3D}" dt="2017-09-21T20:20:36.643" v="924" actId="14100"/>
        <pc:sldMkLst>
          <pc:docMk/>
          <pc:sldMk cId="1342225221" sldId="278"/>
        </pc:sldMkLst>
        <pc:spChg chg="mod">
          <ac:chgData name="Luc Dekens" userId="9579760becb3b63d" providerId="LiveId" clId="{3345E987-E5A4-4EAB-A2CE-D56393964D3D}" dt="2017-09-21T20:20:22.006" v="921" actId="20577"/>
          <ac:spMkLst>
            <pc:docMk/>
            <pc:sldMk cId="1342225221" sldId="278"/>
            <ac:spMk id="2" creationId="{C3794727-8F2F-4846-A119-225C819E8C61}"/>
          </ac:spMkLst>
        </pc:spChg>
        <pc:spChg chg="mod">
          <ac:chgData name="Luc Dekens" userId="9579760becb3b63d" providerId="LiveId" clId="{3345E987-E5A4-4EAB-A2CE-D56393964D3D}" dt="2017-09-21T20:20:25.718" v="923" actId="27636"/>
          <ac:spMkLst>
            <pc:docMk/>
            <pc:sldMk cId="1342225221" sldId="278"/>
            <ac:spMk id="3" creationId="{FFCDE857-607F-4074-9477-4B44DEB92E4A}"/>
          </ac:spMkLst>
        </pc:spChg>
      </pc:sldChg>
      <pc:sldChg chg="modSp add">
        <pc:chgData name="Luc Dekens" userId="9579760becb3b63d" providerId="LiveId" clId="{3345E987-E5A4-4EAB-A2CE-D56393964D3D}" dt="2017-09-21T20:21:32.994" v="938" actId="14100"/>
        <pc:sldMkLst>
          <pc:docMk/>
          <pc:sldMk cId="3605966269" sldId="279"/>
        </pc:sldMkLst>
        <pc:spChg chg="mod">
          <ac:chgData name="Luc Dekens" userId="9579760becb3b63d" providerId="LiveId" clId="{3345E987-E5A4-4EAB-A2CE-D56393964D3D}" dt="2017-09-21T20:21:11.617" v="934" actId="20577"/>
          <ac:spMkLst>
            <pc:docMk/>
            <pc:sldMk cId="3605966269" sldId="279"/>
            <ac:spMk id="2" creationId="{5C788264-48AB-426E-BBDB-DCD465E5F398}"/>
          </ac:spMkLst>
        </pc:spChg>
        <pc:spChg chg="mod">
          <ac:chgData name="Luc Dekens" userId="9579760becb3b63d" providerId="LiveId" clId="{3345E987-E5A4-4EAB-A2CE-D56393964D3D}" dt="2017-09-21T20:21:32.994" v="938" actId="14100"/>
          <ac:spMkLst>
            <pc:docMk/>
            <pc:sldMk cId="3605966269" sldId="279"/>
            <ac:spMk id="3" creationId="{0F8EEB60-3838-493D-A967-02B0325EA248}"/>
          </ac:spMkLst>
        </pc:spChg>
      </pc:sldChg>
      <pc:sldChg chg="addSp delSp modSp add">
        <pc:chgData name="Luc Dekens" userId="9579760becb3b63d" providerId="LiveId" clId="{3345E987-E5A4-4EAB-A2CE-D56393964D3D}" dt="2017-09-21T20:24:22.411" v="969" actId="14100"/>
        <pc:sldMkLst>
          <pc:docMk/>
          <pc:sldMk cId="4083265028" sldId="280"/>
        </pc:sldMkLst>
        <pc:spChg chg="del mod">
          <ac:chgData name="Luc Dekens" userId="9579760becb3b63d" providerId="LiveId" clId="{3345E987-E5A4-4EAB-A2CE-D56393964D3D}" dt="2017-09-21T20:23:02.061" v="961" actId="478"/>
          <ac:spMkLst>
            <pc:docMk/>
            <pc:sldMk cId="4083265028" sldId="280"/>
            <ac:spMk id="2" creationId="{8C5D81BE-0E60-4C85-8F5B-B03CFED204CF}"/>
          </ac:spMkLst>
        </pc:spChg>
        <pc:spChg chg="del">
          <ac:chgData name="Luc Dekens" userId="9579760becb3b63d" providerId="LiveId" clId="{3345E987-E5A4-4EAB-A2CE-D56393964D3D}" dt="2017-09-21T20:22:19.170" v="958" actId="478"/>
          <ac:spMkLst>
            <pc:docMk/>
            <pc:sldMk cId="4083265028" sldId="280"/>
            <ac:spMk id="3" creationId="{D8876254-8DD2-49EF-AB76-2DB345BD58E6}"/>
          </ac:spMkLst>
        </pc:spChg>
        <pc:spChg chg="add del mod">
          <ac:chgData name="Luc Dekens" userId="9579760becb3b63d" providerId="LiveId" clId="{3345E987-E5A4-4EAB-A2CE-D56393964D3D}" dt="2017-09-21T20:23:04.250" v="962" actId="478"/>
          <ac:spMkLst>
            <pc:docMk/>
            <pc:sldMk cId="4083265028" sldId="280"/>
            <ac:spMk id="6" creationId="{BAAE81C2-A995-40C0-B6D9-0F1E801B0564}"/>
          </ac:spMkLst>
        </pc:spChg>
        <pc:spChg chg="add del mod">
          <ac:chgData name="Luc Dekens" userId="9579760becb3b63d" providerId="LiveId" clId="{3345E987-E5A4-4EAB-A2CE-D56393964D3D}" dt="2017-09-21T20:23:37.919" v="965" actId="478"/>
          <ac:spMkLst>
            <pc:docMk/>
            <pc:sldMk cId="4083265028" sldId="280"/>
            <ac:spMk id="7" creationId="{10C5DA63-5B5B-41BF-A819-0F7E2AFBC3D9}"/>
          </ac:spMkLst>
        </pc:spChg>
        <pc:spChg chg="add del mod">
          <ac:chgData name="Luc Dekens" userId="9579760becb3b63d" providerId="LiveId" clId="{3345E987-E5A4-4EAB-A2CE-D56393964D3D}" dt="2017-09-21T20:23:33.917" v="964" actId="478"/>
          <ac:spMkLst>
            <pc:docMk/>
            <pc:sldMk cId="4083265028" sldId="280"/>
            <ac:spMk id="8" creationId="{62743D6B-F50C-4808-80E9-B61E46C67D5D}"/>
          </ac:spMkLst>
        </pc:spChg>
        <pc:picChg chg="add mod">
          <ac:chgData name="Luc Dekens" userId="9579760becb3b63d" providerId="LiveId" clId="{3345E987-E5A4-4EAB-A2CE-D56393964D3D}" dt="2017-09-21T20:24:22.411" v="969" actId="14100"/>
          <ac:picMkLst>
            <pc:docMk/>
            <pc:sldMk cId="4083265028" sldId="280"/>
            <ac:picMk id="4" creationId="{05C680E9-4989-4E7D-94B1-86FA788A4F9E}"/>
          </ac:picMkLst>
        </pc:picChg>
      </pc:sldChg>
      <pc:sldChg chg="addSp modSp add ord">
        <pc:chgData name="Luc Dekens" userId="9579760becb3b63d" providerId="LiveId" clId="{3345E987-E5A4-4EAB-A2CE-D56393964D3D}" dt="2017-09-21T20:26:14.563" v="1001" actId="1076"/>
        <pc:sldMkLst>
          <pc:docMk/>
          <pc:sldMk cId="1968311098" sldId="281"/>
        </pc:sldMkLst>
        <pc:spChg chg="mod">
          <ac:chgData name="Luc Dekens" userId="9579760becb3b63d" providerId="LiveId" clId="{3345E987-E5A4-4EAB-A2CE-D56393964D3D}" dt="2017-09-21T20:25:23.911" v="993" actId="20577"/>
          <ac:spMkLst>
            <pc:docMk/>
            <pc:sldMk cId="1968311098" sldId="281"/>
            <ac:spMk id="2" creationId="{88175CDC-5242-44B1-A9CE-2287B62E4F1E}"/>
          </ac:spMkLst>
        </pc:spChg>
        <pc:spChg chg="mod">
          <ac:chgData name="Luc Dekens" userId="9579760becb3b63d" providerId="LiveId" clId="{3345E987-E5A4-4EAB-A2CE-D56393964D3D}" dt="2017-09-21T20:25:51.484" v="996" actId="1076"/>
          <ac:spMkLst>
            <pc:docMk/>
            <pc:sldMk cId="1968311098" sldId="281"/>
            <ac:spMk id="3" creationId="{60C932A2-647C-4586-9B56-8CF2BED92620}"/>
          </ac:spMkLst>
        </pc:spChg>
        <pc:picChg chg="add mod">
          <ac:chgData name="Luc Dekens" userId="9579760becb3b63d" providerId="LiveId" clId="{3345E987-E5A4-4EAB-A2CE-D56393964D3D}" dt="2017-09-21T20:26:14.563" v="1001" actId="1076"/>
          <ac:picMkLst>
            <pc:docMk/>
            <pc:sldMk cId="1968311098" sldId="281"/>
            <ac:picMk id="4" creationId="{9E5459E5-A136-458B-B8D7-72E7CE0C66B8}"/>
          </ac:picMkLst>
        </pc:picChg>
      </pc:sldChg>
      <pc:sldChg chg="add del">
        <pc:chgData name="Luc Dekens" userId="9579760becb3b63d" providerId="LiveId" clId="{3345E987-E5A4-4EAB-A2CE-D56393964D3D}" dt="2017-09-21T20:24:53.317" v="971" actId="2696"/>
        <pc:sldMkLst>
          <pc:docMk/>
          <pc:sldMk cId="3216877077" sldId="281"/>
        </pc:sldMkLst>
      </pc:sldChg>
      <pc:sldChg chg="addSp delSp modSp add">
        <pc:chgData name="Luc Dekens" userId="9579760becb3b63d" providerId="LiveId" clId="{3345E987-E5A4-4EAB-A2CE-D56393964D3D}" dt="2017-09-21T20:27:13.941" v="1020" actId="1076"/>
        <pc:sldMkLst>
          <pc:docMk/>
          <pc:sldMk cId="3716760748" sldId="282"/>
        </pc:sldMkLst>
        <pc:spChg chg="mod">
          <ac:chgData name="Luc Dekens" userId="9579760becb3b63d" providerId="LiveId" clId="{3345E987-E5A4-4EAB-A2CE-D56393964D3D}" dt="2017-09-21T20:26:46.722" v="1014" actId="20577"/>
          <ac:spMkLst>
            <pc:docMk/>
            <pc:sldMk cId="3716760748" sldId="282"/>
            <ac:spMk id="2" creationId="{56D571EC-868A-42D1-A4E8-75F6CE170004}"/>
          </ac:spMkLst>
        </pc:spChg>
        <pc:spChg chg="del">
          <ac:chgData name="Luc Dekens" userId="9579760becb3b63d" providerId="LiveId" clId="{3345E987-E5A4-4EAB-A2CE-D56393964D3D}" dt="2017-09-21T20:26:49.982" v="1015" actId="478"/>
          <ac:spMkLst>
            <pc:docMk/>
            <pc:sldMk cId="3716760748" sldId="282"/>
            <ac:spMk id="3" creationId="{B5F13DD3-1882-4888-A911-209A4E609B5A}"/>
          </ac:spMkLst>
        </pc:spChg>
        <pc:picChg chg="add mod">
          <ac:chgData name="Luc Dekens" userId="9579760becb3b63d" providerId="LiveId" clId="{3345E987-E5A4-4EAB-A2CE-D56393964D3D}" dt="2017-09-21T20:27:13.941" v="1020" actId="1076"/>
          <ac:picMkLst>
            <pc:docMk/>
            <pc:sldMk cId="3716760748" sldId="282"/>
            <ac:picMk id="4" creationId="{82D72C46-865D-47E9-A9DC-8BFBE4393D6B}"/>
          </ac:picMkLst>
        </pc:picChg>
      </pc:sldChg>
      <pc:sldChg chg="addSp modSp add">
        <pc:chgData name="Luc Dekens" userId="9579760becb3b63d" providerId="LiveId" clId="{3345E987-E5A4-4EAB-A2CE-D56393964D3D}" dt="2017-09-21T20:29:56.431" v="1050" actId="113"/>
        <pc:sldMkLst>
          <pc:docMk/>
          <pc:sldMk cId="3923472453" sldId="283"/>
        </pc:sldMkLst>
        <pc:spChg chg="mod">
          <ac:chgData name="Luc Dekens" userId="9579760becb3b63d" providerId="LiveId" clId="{3345E987-E5A4-4EAB-A2CE-D56393964D3D}" dt="2017-09-21T20:27:56.001" v="1036" actId="20577"/>
          <ac:spMkLst>
            <pc:docMk/>
            <pc:sldMk cId="3923472453" sldId="283"/>
            <ac:spMk id="2" creationId="{5DA28D29-E634-46F4-9F0D-96841A891218}"/>
          </ac:spMkLst>
        </pc:spChg>
        <pc:spChg chg="mod">
          <ac:chgData name="Luc Dekens" userId="9579760becb3b63d" providerId="LiveId" clId="{3345E987-E5A4-4EAB-A2CE-D56393964D3D}" dt="2017-09-21T20:29:56.431" v="1050" actId="113"/>
          <ac:spMkLst>
            <pc:docMk/>
            <pc:sldMk cId="3923472453" sldId="283"/>
            <ac:spMk id="3" creationId="{2C9EB020-9359-4C49-952C-C544D4F492ED}"/>
          </ac:spMkLst>
        </pc:spChg>
        <pc:picChg chg="add mod">
          <ac:chgData name="Luc Dekens" userId="9579760becb3b63d" providerId="LiveId" clId="{3345E987-E5A4-4EAB-A2CE-D56393964D3D}" dt="2017-09-21T20:28:48.204" v="1042" actId="14100"/>
          <ac:picMkLst>
            <pc:docMk/>
            <pc:sldMk cId="3923472453" sldId="283"/>
            <ac:picMk id="4" creationId="{DC7C9121-D932-4C96-83A7-4095FB96C1F7}"/>
          </ac:picMkLst>
        </pc:picChg>
      </pc:sldChg>
      <pc:sldChg chg="addSp modSp add">
        <pc:chgData name="Luc Dekens" userId="9579760becb3b63d" providerId="LiveId" clId="{3345E987-E5A4-4EAB-A2CE-D56393964D3D}" dt="2017-09-21T20:34:53.767" v="1107" actId="1076"/>
        <pc:sldMkLst>
          <pc:docMk/>
          <pc:sldMk cId="2784227466" sldId="284"/>
        </pc:sldMkLst>
        <pc:spChg chg="mod">
          <ac:chgData name="Luc Dekens" userId="9579760becb3b63d" providerId="LiveId" clId="{3345E987-E5A4-4EAB-A2CE-D56393964D3D}" dt="2017-09-21T20:33:54.890" v="1099" actId="20577"/>
          <ac:spMkLst>
            <pc:docMk/>
            <pc:sldMk cId="2784227466" sldId="284"/>
            <ac:spMk id="2" creationId="{C889A882-DC39-4D62-8833-5943A44EEAD3}"/>
          </ac:spMkLst>
        </pc:spChg>
        <pc:spChg chg="mod">
          <ac:chgData name="Luc Dekens" userId="9579760becb3b63d" providerId="LiveId" clId="{3345E987-E5A4-4EAB-A2CE-D56393964D3D}" dt="2017-09-21T20:34:29.938" v="1102" actId="14100"/>
          <ac:spMkLst>
            <pc:docMk/>
            <pc:sldMk cId="2784227466" sldId="284"/>
            <ac:spMk id="3" creationId="{BA04C962-4C99-4910-BE00-A4C965EB0A20}"/>
          </ac:spMkLst>
        </pc:spChg>
        <pc:picChg chg="add mod">
          <ac:chgData name="Luc Dekens" userId="9579760becb3b63d" providerId="LiveId" clId="{3345E987-E5A4-4EAB-A2CE-D56393964D3D}" dt="2017-09-21T20:34:53.767" v="1107" actId="1076"/>
          <ac:picMkLst>
            <pc:docMk/>
            <pc:sldMk cId="2784227466" sldId="284"/>
            <ac:picMk id="4" creationId="{D01A7772-05D3-4F1F-AA67-D6C3A3C65998}"/>
          </ac:picMkLst>
        </pc:picChg>
      </pc:sldChg>
      <pc:sldChg chg="addSp modSp add ord">
        <pc:chgData name="Luc Dekens" userId="9579760becb3b63d" providerId="LiveId" clId="{3345E987-E5A4-4EAB-A2CE-D56393964D3D}" dt="2017-09-21T20:31:10.517" v="1058" actId="14100"/>
        <pc:sldMkLst>
          <pc:docMk/>
          <pc:sldMk cId="1355608298" sldId="285"/>
        </pc:sldMkLst>
        <pc:picChg chg="add mod">
          <ac:chgData name="Luc Dekens" userId="9579760becb3b63d" providerId="LiveId" clId="{3345E987-E5A4-4EAB-A2CE-D56393964D3D}" dt="2017-09-21T20:31:03.143" v="1057" actId="1076"/>
          <ac:picMkLst>
            <pc:docMk/>
            <pc:sldMk cId="1355608298" sldId="285"/>
            <ac:picMk id="2" creationId="{94ED21C5-E345-4335-B3C0-3CC9D6D77F1E}"/>
          </ac:picMkLst>
        </pc:picChg>
      </pc:sldChg>
      <pc:sldChg chg="addSp modSp add ord">
        <pc:chgData name="Luc Dekens" userId="9579760becb3b63d" providerId="LiveId" clId="{3345E987-E5A4-4EAB-A2CE-D56393964D3D}" dt="2017-09-21T20:33:21.241" v="1081" actId="14100"/>
        <pc:sldMkLst>
          <pc:docMk/>
          <pc:sldMk cId="1298220757" sldId="286"/>
        </pc:sldMkLst>
        <pc:spChg chg="mod">
          <ac:chgData name="Luc Dekens" userId="9579760becb3b63d" providerId="LiveId" clId="{3345E987-E5A4-4EAB-A2CE-D56393964D3D}" dt="2017-09-21T20:32:13.398" v="1074" actId="20577"/>
          <ac:spMkLst>
            <pc:docMk/>
            <pc:sldMk cId="1298220757" sldId="286"/>
            <ac:spMk id="2" creationId="{8298F75D-9827-4F56-B53F-DDB21EBC5FEA}"/>
          </ac:spMkLst>
        </pc:spChg>
        <pc:spChg chg="mod">
          <ac:chgData name="Luc Dekens" userId="9579760becb3b63d" providerId="LiveId" clId="{3345E987-E5A4-4EAB-A2CE-D56393964D3D}" dt="2017-09-21T20:32:51.566" v="1078" actId="14100"/>
          <ac:spMkLst>
            <pc:docMk/>
            <pc:sldMk cId="1298220757" sldId="286"/>
            <ac:spMk id="3" creationId="{F13EEB4B-9BFF-40AB-8FBD-EAFD8553F18F}"/>
          </ac:spMkLst>
        </pc:spChg>
        <pc:picChg chg="add mod">
          <ac:chgData name="Luc Dekens" userId="9579760becb3b63d" providerId="LiveId" clId="{3345E987-E5A4-4EAB-A2CE-D56393964D3D}" dt="2017-09-21T20:33:21.241" v="1081" actId="14100"/>
          <ac:picMkLst>
            <pc:docMk/>
            <pc:sldMk cId="1298220757" sldId="286"/>
            <ac:picMk id="4" creationId="{7149C133-AE12-407E-8A0C-BAF858428CEA}"/>
          </ac:picMkLst>
        </pc:picChg>
      </pc:sldChg>
      <pc:sldChg chg="modSp add">
        <pc:chgData name="Luc Dekens" userId="9579760becb3b63d" providerId="LiveId" clId="{3345E987-E5A4-4EAB-A2CE-D56393964D3D}" dt="2017-09-21T20:35:32.716" v="1122" actId="20577"/>
        <pc:sldMkLst>
          <pc:docMk/>
          <pc:sldMk cId="812881159" sldId="287"/>
        </pc:sldMkLst>
        <pc:spChg chg="mod">
          <ac:chgData name="Luc Dekens" userId="9579760becb3b63d" providerId="LiveId" clId="{3345E987-E5A4-4EAB-A2CE-D56393964D3D}" dt="2017-09-21T20:35:32.716" v="1122" actId="20577"/>
          <ac:spMkLst>
            <pc:docMk/>
            <pc:sldMk cId="812881159" sldId="287"/>
            <ac:spMk id="2" creationId="{B0B278A3-C8EC-4FC7-89D2-D7809FFDBFF2}"/>
          </ac:spMkLst>
        </pc:spChg>
        <pc:spChg chg="mod">
          <ac:chgData name="Luc Dekens" userId="9579760becb3b63d" providerId="LiveId" clId="{3345E987-E5A4-4EAB-A2CE-D56393964D3D}" dt="2017-09-21T20:35:20.419" v="1109" actId="20577"/>
          <ac:spMkLst>
            <pc:docMk/>
            <pc:sldMk cId="812881159" sldId="287"/>
            <ac:spMk id="3" creationId="{B5102B93-B3E8-4837-A86D-0345E39A2515}"/>
          </ac:spMkLst>
        </pc:spChg>
      </pc:sldChg>
      <pc:sldChg chg="modSp add">
        <pc:chgData name="Luc Dekens" userId="9579760becb3b63d" providerId="LiveId" clId="{3345E987-E5A4-4EAB-A2CE-D56393964D3D}" dt="2017-09-21T20:36:03.140" v="1135" actId="20577"/>
        <pc:sldMkLst>
          <pc:docMk/>
          <pc:sldMk cId="3818247235" sldId="288"/>
        </pc:sldMkLst>
        <pc:spChg chg="mod">
          <ac:chgData name="Luc Dekens" userId="9579760becb3b63d" providerId="LiveId" clId="{3345E987-E5A4-4EAB-A2CE-D56393964D3D}" dt="2017-09-21T20:36:03.140" v="1135" actId="20577"/>
          <ac:spMkLst>
            <pc:docMk/>
            <pc:sldMk cId="3818247235" sldId="288"/>
            <ac:spMk id="2" creationId="{5BDA1A4A-7C16-4A58-8CEB-1B9F851ED28F}"/>
          </ac:spMkLst>
        </pc:spChg>
        <pc:spChg chg="mod">
          <ac:chgData name="Luc Dekens" userId="9579760becb3b63d" providerId="LiveId" clId="{3345E987-E5A4-4EAB-A2CE-D56393964D3D}" dt="2017-09-21T20:35:57.017" v="1124" actId="20577"/>
          <ac:spMkLst>
            <pc:docMk/>
            <pc:sldMk cId="3818247235" sldId="288"/>
            <ac:spMk id="3" creationId="{11DA806F-9316-4A8E-9DF6-11A8ECF056A6}"/>
          </ac:spMkLst>
        </pc:spChg>
      </pc:sldChg>
      <pc:sldChg chg="addSp modSp add">
        <pc:chgData name="Luc Dekens" userId="9579760becb3b63d" providerId="LiveId" clId="{3345E987-E5A4-4EAB-A2CE-D56393964D3D}" dt="2017-09-21T20:37:52.339" v="1178" actId="20577"/>
        <pc:sldMkLst>
          <pc:docMk/>
          <pc:sldMk cId="1451553567" sldId="289"/>
        </pc:sldMkLst>
        <pc:spChg chg="mod">
          <ac:chgData name="Luc Dekens" userId="9579760becb3b63d" providerId="LiveId" clId="{3345E987-E5A4-4EAB-A2CE-D56393964D3D}" dt="2017-09-21T20:37:52.339" v="1178" actId="20577"/>
          <ac:spMkLst>
            <pc:docMk/>
            <pc:sldMk cId="1451553567" sldId="289"/>
            <ac:spMk id="2" creationId="{B4D51ED1-DECE-4816-991A-51B7F9E5E5F0}"/>
          </ac:spMkLst>
        </pc:spChg>
        <pc:spChg chg="mod">
          <ac:chgData name="Luc Dekens" userId="9579760becb3b63d" providerId="LiveId" clId="{3345E987-E5A4-4EAB-A2CE-D56393964D3D}" dt="2017-09-21T20:37:24.278" v="1169" actId="1076"/>
          <ac:spMkLst>
            <pc:docMk/>
            <pc:sldMk cId="1451553567" sldId="289"/>
            <ac:spMk id="3" creationId="{39049190-6C48-4F0C-A4E8-9E25D722A34D}"/>
          </ac:spMkLst>
        </pc:spChg>
        <pc:picChg chg="add mod">
          <ac:chgData name="Luc Dekens" userId="9579760becb3b63d" providerId="LiveId" clId="{3345E987-E5A4-4EAB-A2CE-D56393964D3D}" dt="2017-09-21T20:37:43.734" v="1173" actId="1076"/>
          <ac:picMkLst>
            <pc:docMk/>
            <pc:sldMk cId="1451553567" sldId="289"/>
            <ac:picMk id="4" creationId="{8092889A-EF26-4C35-9F79-A6A6CA439DF8}"/>
          </ac:picMkLst>
        </pc:picChg>
      </pc:sldChg>
      <pc:sldChg chg="modSp add">
        <pc:chgData name="Luc Dekens" userId="9579760becb3b63d" providerId="LiveId" clId="{3345E987-E5A4-4EAB-A2CE-D56393964D3D}" dt="2017-09-21T20:38:30.336" v="1189" actId="20577"/>
        <pc:sldMkLst>
          <pc:docMk/>
          <pc:sldMk cId="888331480" sldId="290"/>
        </pc:sldMkLst>
        <pc:spChg chg="mod">
          <ac:chgData name="Luc Dekens" userId="9579760becb3b63d" providerId="LiveId" clId="{3345E987-E5A4-4EAB-A2CE-D56393964D3D}" dt="2017-09-21T20:38:30.336" v="1189" actId="20577"/>
          <ac:spMkLst>
            <pc:docMk/>
            <pc:sldMk cId="888331480" sldId="290"/>
            <ac:spMk id="2" creationId="{27472180-6525-4443-B122-D18825B3F790}"/>
          </ac:spMkLst>
        </pc:spChg>
        <pc:spChg chg="mod">
          <ac:chgData name="Luc Dekens" userId="9579760becb3b63d" providerId="LiveId" clId="{3345E987-E5A4-4EAB-A2CE-D56393964D3D}" dt="2017-09-21T20:38:23.944" v="1180" actId="20577"/>
          <ac:spMkLst>
            <pc:docMk/>
            <pc:sldMk cId="888331480" sldId="290"/>
            <ac:spMk id="3" creationId="{6557B662-46F8-4C43-824F-C2534A08DA9C}"/>
          </ac:spMkLst>
        </pc:spChg>
      </pc:sldChg>
      <pc:sldChg chg="modSp add">
        <pc:chgData name="Luc Dekens" userId="9579760becb3b63d" providerId="LiveId" clId="{3345E987-E5A4-4EAB-A2CE-D56393964D3D}" dt="2017-09-21T20:39:10.156" v="1201" actId="14100"/>
        <pc:sldMkLst>
          <pc:docMk/>
          <pc:sldMk cId="2697470953" sldId="291"/>
        </pc:sldMkLst>
        <pc:spChg chg="mod">
          <ac:chgData name="Luc Dekens" userId="9579760becb3b63d" providerId="LiveId" clId="{3345E987-E5A4-4EAB-A2CE-D56393964D3D}" dt="2017-09-21T20:39:06.124" v="1200" actId="20577"/>
          <ac:spMkLst>
            <pc:docMk/>
            <pc:sldMk cId="2697470953" sldId="291"/>
            <ac:spMk id="2" creationId="{1E5B42E7-279E-424E-8D5C-825755C4F32E}"/>
          </ac:spMkLst>
        </pc:spChg>
        <pc:spChg chg="mod">
          <ac:chgData name="Luc Dekens" userId="9579760becb3b63d" providerId="LiveId" clId="{3345E987-E5A4-4EAB-A2CE-D56393964D3D}" dt="2017-09-21T20:39:10.156" v="1201" actId="14100"/>
          <ac:spMkLst>
            <pc:docMk/>
            <pc:sldMk cId="2697470953" sldId="291"/>
            <ac:spMk id="3" creationId="{5A6717A7-1879-465C-BD2A-1F9116667A9F}"/>
          </ac:spMkLst>
        </pc:spChg>
      </pc:sldChg>
      <pc:sldChg chg="delSp modSp add del">
        <pc:chgData name="Luc Dekens" userId="9579760becb3b63d" providerId="LiveId" clId="{3345E987-E5A4-4EAB-A2CE-D56393964D3D}" dt="2017-09-21T20:40:59.319" v="1219" actId="2696"/>
        <pc:sldMkLst>
          <pc:docMk/>
          <pc:sldMk cId="2261957136" sldId="292"/>
        </pc:sldMkLst>
        <pc:spChg chg="mod">
          <ac:chgData name="Luc Dekens" userId="9579760becb3b63d" providerId="LiveId" clId="{3345E987-E5A4-4EAB-A2CE-D56393964D3D}" dt="2017-09-21T20:39:52.017" v="1203" actId="2696"/>
          <ac:spMkLst>
            <pc:docMk/>
            <pc:sldMk cId="2261957136" sldId="292"/>
            <ac:spMk id="2" creationId="{2671ED24-A5CF-466C-983D-414BF4064306}"/>
          </ac:spMkLst>
        </pc:spChg>
        <pc:spChg chg="del">
          <ac:chgData name="Luc Dekens" userId="9579760becb3b63d" providerId="LiveId" clId="{3345E987-E5A4-4EAB-A2CE-D56393964D3D}" dt="2017-09-21T20:39:58.290" v="1204" actId="478"/>
          <ac:spMkLst>
            <pc:docMk/>
            <pc:sldMk cId="2261957136" sldId="292"/>
            <ac:spMk id="3" creationId="{49157B33-94B3-43AF-B76C-E4855C50E35E}"/>
          </ac:spMkLst>
        </pc:spChg>
      </pc:sldChg>
      <pc:sldChg chg="addSp modSp add">
        <pc:chgData name="Luc Dekens" userId="9579760becb3b63d" providerId="LiveId" clId="{3345E987-E5A4-4EAB-A2CE-D56393964D3D}" dt="2017-09-21T20:44:30.645" v="1233" actId="14100"/>
        <pc:sldMkLst>
          <pc:docMk/>
          <pc:sldMk cId="736097044" sldId="293"/>
        </pc:sldMkLst>
        <pc:spChg chg="mod">
          <ac:chgData name="Luc Dekens" userId="9579760becb3b63d" providerId="LiveId" clId="{3345E987-E5A4-4EAB-A2CE-D56393964D3D}" dt="2017-09-21T20:40:51.616" v="1218" actId="20577"/>
          <ac:spMkLst>
            <pc:docMk/>
            <pc:sldMk cId="736097044" sldId="293"/>
            <ac:spMk id="2" creationId="{03867F31-1289-4674-9E87-80B288F881F8}"/>
          </ac:spMkLst>
        </pc:spChg>
        <pc:spChg chg="mod">
          <ac:chgData name="Luc Dekens" userId="9579760becb3b63d" providerId="LiveId" clId="{3345E987-E5A4-4EAB-A2CE-D56393964D3D}" dt="2017-09-21T20:41:56.124" v="1225" actId="113"/>
          <ac:spMkLst>
            <pc:docMk/>
            <pc:sldMk cId="736097044" sldId="293"/>
            <ac:spMk id="3" creationId="{54D298E3-2EAA-4301-8D7F-A4E1ED623C01}"/>
          </ac:spMkLst>
        </pc:spChg>
        <pc:picChg chg="add mod">
          <ac:chgData name="Luc Dekens" userId="9579760becb3b63d" providerId="LiveId" clId="{3345E987-E5A4-4EAB-A2CE-D56393964D3D}" dt="2017-09-21T20:43:24.212" v="1228" actId="1076"/>
          <ac:picMkLst>
            <pc:docMk/>
            <pc:sldMk cId="736097044" sldId="293"/>
            <ac:picMk id="4" creationId="{255C3537-5B2E-45D1-9ED7-2E1FF7AD02F3}"/>
          </ac:picMkLst>
        </pc:picChg>
        <pc:picChg chg="add mod">
          <ac:chgData name="Luc Dekens" userId="9579760becb3b63d" providerId="LiveId" clId="{3345E987-E5A4-4EAB-A2CE-D56393964D3D}" dt="2017-09-21T20:44:04.042" v="1230" actId="1076"/>
          <ac:picMkLst>
            <pc:docMk/>
            <pc:sldMk cId="736097044" sldId="293"/>
            <ac:picMk id="5" creationId="{148038D0-A7E0-4AA7-B7EC-4FF0B8CBCD68}"/>
          </ac:picMkLst>
        </pc:picChg>
        <pc:picChg chg="add mod">
          <ac:chgData name="Luc Dekens" userId="9579760becb3b63d" providerId="LiveId" clId="{3345E987-E5A4-4EAB-A2CE-D56393964D3D}" dt="2017-09-21T20:44:30.645" v="1233" actId="14100"/>
          <ac:picMkLst>
            <pc:docMk/>
            <pc:sldMk cId="736097044" sldId="293"/>
            <ac:picMk id="6" creationId="{6B9CEF79-B85E-453A-BA3A-E776BF3BC4AF}"/>
          </ac:picMkLst>
        </pc:picChg>
      </pc:sldChg>
      <pc:sldChg chg="addSp delSp modSp add">
        <pc:chgData name="Luc Dekens" userId="9579760becb3b63d" providerId="LiveId" clId="{3345E987-E5A4-4EAB-A2CE-D56393964D3D}" dt="2017-09-21T20:46:44.795" v="1241" actId="1076"/>
        <pc:sldMkLst>
          <pc:docMk/>
          <pc:sldMk cId="4239179007" sldId="294"/>
        </pc:sldMkLst>
        <pc:spChg chg="del">
          <ac:chgData name="Luc Dekens" userId="9579760becb3b63d" providerId="LiveId" clId="{3345E987-E5A4-4EAB-A2CE-D56393964D3D}" dt="2017-09-21T20:45:39.200" v="1237" actId="478"/>
          <ac:spMkLst>
            <pc:docMk/>
            <pc:sldMk cId="4239179007" sldId="294"/>
            <ac:spMk id="2" creationId="{2A94FB79-8FE0-4473-A957-7ACE6CAD90FA}"/>
          </ac:spMkLst>
        </pc:spChg>
        <pc:spChg chg="del">
          <ac:chgData name="Luc Dekens" userId="9579760becb3b63d" providerId="LiveId" clId="{3345E987-E5A4-4EAB-A2CE-D56393964D3D}" dt="2017-09-21T20:45:36.786" v="1236" actId="478"/>
          <ac:spMkLst>
            <pc:docMk/>
            <pc:sldMk cId="4239179007" sldId="294"/>
            <ac:spMk id="3" creationId="{3C7D0BAB-C321-478E-807A-CCD9D1F29AEB}"/>
          </ac:spMkLst>
        </pc:spChg>
        <pc:picChg chg="add mod">
          <ac:chgData name="Luc Dekens" userId="9579760becb3b63d" providerId="LiveId" clId="{3345E987-E5A4-4EAB-A2CE-D56393964D3D}" dt="2017-09-21T20:46:44.795" v="1241" actId="1076"/>
          <ac:picMkLst>
            <pc:docMk/>
            <pc:sldMk cId="4239179007" sldId="294"/>
            <ac:picMk id="4" creationId="{31AC6D96-7F0A-45BE-BE84-C388607231A8}"/>
          </ac:picMkLst>
        </pc:picChg>
      </pc:sldChg>
      <pc:sldChg chg="addSp delSp modSp add">
        <pc:chgData name="Luc Dekens" userId="9579760becb3b63d" providerId="LiveId" clId="{3345E987-E5A4-4EAB-A2CE-D56393964D3D}" dt="2017-09-21T20:47:42.856" v="1247" actId="14100"/>
        <pc:sldMkLst>
          <pc:docMk/>
          <pc:sldMk cId="2582770596" sldId="295"/>
        </pc:sldMkLst>
        <pc:picChg chg="add mod">
          <ac:chgData name="Luc Dekens" userId="9579760becb3b63d" providerId="LiveId" clId="{3345E987-E5A4-4EAB-A2CE-D56393964D3D}" dt="2017-09-21T20:47:42.856" v="1247" actId="14100"/>
          <ac:picMkLst>
            <pc:docMk/>
            <pc:sldMk cId="2582770596" sldId="295"/>
            <ac:picMk id="2" creationId="{E23309EA-0E67-4D5B-B841-56AFD3588A8F}"/>
          </ac:picMkLst>
        </pc:picChg>
        <pc:picChg chg="del">
          <ac:chgData name="Luc Dekens" userId="9579760becb3b63d" providerId="LiveId" clId="{3345E987-E5A4-4EAB-A2CE-D56393964D3D}" dt="2017-09-21T20:46:58.923" v="1243" actId="478"/>
          <ac:picMkLst>
            <pc:docMk/>
            <pc:sldMk cId="2582770596" sldId="295"/>
            <ac:picMk id="4" creationId="{31AC6D96-7F0A-45BE-BE84-C388607231A8}"/>
          </ac:picMkLst>
        </pc:picChg>
      </pc:sldChg>
      <pc:sldChg chg="addSp delSp modSp add">
        <pc:chgData name="Luc Dekens" userId="9579760becb3b63d" providerId="LiveId" clId="{3345E987-E5A4-4EAB-A2CE-D56393964D3D}" dt="2017-09-21T20:49:08.915" v="1277" actId="14100"/>
        <pc:sldMkLst>
          <pc:docMk/>
          <pc:sldMk cId="1154467142" sldId="296"/>
        </pc:sldMkLst>
        <pc:spChg chg="mod">
          <ac:chgData name="Luc Dekens" userId="9579760becb3b63d" providerId="LiveId" clId="{3345E987-E5A4-4EAB-A2CE-D56393964D3D}" dt="2017-09-21T20:48:03.152" v="1269" actId="20577"/>
          <ac:spMkLst>
            <pc:docMk/>
            <pc:sldMk cId="1154467142" sldId="296"/>
            <ac:spMk id="2" creationId="{6FE8D39C-8DD7-4C33-9F9F-845AB3C62BFB}"/>
          </ac:spMkLst>
        </pc:spChg>
        <pc:spChg chg="del">
          <ac:chgData name="Luc Dekens" userId="9579760becb3b63d" providerId="LiveId" clId="{3345E987-E5A4-4EAB-A2CE-D56393964D3D}" dt="2017-09-21T20:48:06.253" v="1270" actId="478"/>
          <ac:spMkLst>
            <pc:docMk/>
            <pc:sldMk cId="1154467142" sldId="296"/>
            <ac:spMk id="3" creationId="{716B726E-F5A4-47BC-A48D-E881B4664694}"/>
          </ac:spMkLst>
        </pc:spChg>
        <pc:picChg chg="add mod">
          <ac:chgData name="Luc Dekens" userId="9579760becb3b63d" providerId="LiveId" clId="{3345E987-E5A4-4EAB-A2CE-D56393964D3D}" dt="2017-09-21T20:49:08.915" v="1277" actId="14100"/>
          <ac:picMkLst>
            <pc:docMk/>
            <pc:sldMk cId="1154467142" sldId="296"/>
            <ac:picMk id="4" creationId="{F3010797-2B0B-4A8F-B64A-B6F7E131ACF0}"/>
          </ac:picMkLst>
        </pc:picChg>
      </pc:sldChg>
    </pc:docChg>
  </pc:docChgLst>
  <pc:docChgLst>
    <pc:chgData name="Luc Dekens" userId="9579760becb3b63d" providerId="LiveId" clId="{D6783889-0C0D-4ABA-854A-F437F9C542BD}"/>
    <pc:docChg chg="custSel modSld">
      <pc:chgData name="Luc Dekens" userId="9579760becb3b63d" providerId="LiveId" clId="{D6783889-0C0D-4ABA-854A-F437F9C542BD}" dt="2017-09-22T09:18:56.606" v="57" actId="20577"/>
      <pc:docMkLst>
        <pc:docMk/>
      </pc:docMkLst>
      <pc:sldChg chg="modSp">
        <pc:chgData name="Luc Dekens" userId="9579760becb3b63d" providerId="LiveId" clId="{D6783889-0C0D-4ABA-854A-F437F9C542BD}" dt="2017-09-22T09:18:56.606" v="57" actId="20577"/>
        <pc:sldMkLst>
          <pc:docMk/>
          <pc:sldMk cId="883308740" sldId="258"/>
        </pc:sldMkLst>
        <pc:spChg chg="mod">
          <ac:chgData name="Luc Dekens" userId="9579760becb3b63d" providerId="LiveId" clId="{D6783889-0C0D-4ABA-854A-F437F9C542BD}" dt="2017-09-22T09:18:56.606" v="57" actId="20577"/>
          <ac:spMkLst>
            <pc:docMk/>
            <pc:sldMk cId="883308740" sldId="258"/>
            <ac:spMk id="3" creationId="{0A093624-5AED-4F93-A5A8-46411D0BB6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ucd.info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communities.vmware.com/people/Luc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twitter.com/LucD22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CA74-18F5-4B17-8A9B-7BFB3F93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DSC Resources for VMware vSphere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A4E05-7E9B-40DE-B958-656A93DD9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DSC for “foreign”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E024A-9BBD-4EB2-869E-12CB26A5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78" y="985271"/>
            <a:ext cx="3426249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7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D7F9-80BB-445D-A7DB-3256E227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FTW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E829-80E5-45D7-AC83-E68F4932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624478" cy="973667"/>
          </a:xfrm>
        </p:spPr>
        <p:txBody>
          <a:bodyPr/>
          <a:lstStyle/>
          <a:p>
            <a:r>
              <a:rPr lang="en-US" dirty="0"/>
              <a:t>Base object = Base class</a:t>
            </a:r>
          </a:p>
          <a:p>
            <a:r>
              <a:rPr lang="en-US" dirty="0"/>
              <a:t>Specifics in derived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CA031-8C74-4D56-89F1-D279D661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37" y="2366328"/>
            <a:ext cx="3346994" cy="24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7C62-F430-4994-9380-FAD283D4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035" y="3861188"/>
            <a:ext cx="3407959" cy="276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DFF77-9351-457E-BBF1-0B8518F3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72" y="3565757"/>
            <a:ext cx="2830658" cy="3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8EB0-EE64-4E97-B0FB-49C413FD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Collision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53B93-E44F-4975-B4AF-2113557B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3433813"/>
            <a:ext cx="5768785" cy="2416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E1280-6F5E-41E3-80B1-7F17A1749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33" y="2400879"/>
            <a:ext cx="3129934" cy="1987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0E89F2-4880-4953-AAB2-879CC43A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133" y="4588513"/>
            <a:ext cx="3204450" cy="22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5CB-1FF6-45D4-9685-E62C3F9E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vSphere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AE29-BD86-46AA-AB11-C1AA8FAF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11878" cy="3416300"/>
          </a:xfrm>
        </p:spPr>
        <p:txBody>
          <a:bodyPr/>
          <a:lstStyle/>
          <a:p>
            <a:r>
              <a:rPr lang="en-US" dirty="0"/>
              <a:t>Traversing the vSphere tree</a:t>
            </a:r>
          </a:p>
          <a:p>
            <a:pPr lvl="1"/>
            <a:r>
              <a:rPr lang="en-US" dirty="0"/>
              <a:t>Legacy structure</a:t>
            </a:r>
          </a:p>
          <a:p>
            <a:pPr lvl="1"/>
            <a:r>
              <a:rPr lang="en-US" dirty="0"/>
              <a:t>“Parent” property absent for some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32313-A513-4264-A8FE-6F7CD2B4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37" y="2424034"/>
            <a:ext cx="4798895" cy="43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9BF8-E7AC-4E7A-B6E9-BDDFE62C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and some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0E6E-DCD6-4596-838E-AD2E950B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781112" cy="897467"/>
          </a:xfrm>
        </p:spPr>
        <p:txBody>
          <a:bodyPr/>
          <a:lstStyle/>
          <a:p>
            <a:r>
              <a:rPr lang="en-US" dirty="0"/>
              <a:t>Simple, “clean” structure</a:t>
            </a:r>
          </a:p>
          <a:p>
            <a:r>
              <a:rPr lang="en-US" dirty="0"/>
              <a:t>Each resource, same layout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5C969-1858-4069-BA1E-BCAD0391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06" y="3500967"/>
            <a:ext cx="2969009" cy="304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4E074-B590-4511-8E8B-682C9ED7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7" y="2603500"/>
            <a:ext cx="5392130" cy="41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C635-0C59-4120-BC1F-CA6612E8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3E41-A6C3-4024-AACF-4D424CDF3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710578" cy="1634067"/>
          </a:xfrm>
        </p:spPr>
        <p:txBody>
          <a:bodyPr/>
          <a:lstStyle/>
          <a:p>
            <a:r>
              <a:rPr lang="en-US" dirty="0"/>
              <a:t>Separate PS and </a:t>
            </a:r>
            <a:r>
              <a:rPr lang="en-US" dirty="0" err="1"/>
              <a:t>PowerCLI</a:t>
            </a:r>
            <a:r>
              <a:rPr lang="en-US" dirty="0"/>
              <a:t> code (</a:t>
            </a:r>
            <a:r>
              <a:rPr lang="en-US" dirty="0" err="1"/>
              <a:t>Vmware.Vim</a:t>
            </a:r>
            <a:r>
              <a:rPr lang="en-US" dirty="0"/>
              <a:t> types!)</a:t>
            </a:r>
          </a:p>
          <a:p>
            <a:r>
              <a:rPr lang="en-US" dirty="0"/>
              <a:t>All </a:t>
            </a:r>
            <a:r>
              <a:rPr lang="en-US" dirty="0" err="1"/>
              <a:t>PowerCLI</a:t>
            </a:r>
            <a:r>
              <a:rPr lang="en-US" dirty="0"/>
              <a:t> code in vSphereDSCHelper.ps1</a:t>
            </a:r>
          </a:p>
          <a:p>
            <a:pPr lvl="1"/>
            <a:r>
              <a:rPr lang="en-US" dirty="0"/>
              <a:t>Dot-source</a:t>
            </a:r>
          </a:p>
          <a:p>
            <a:pPr lvl="1"/>
            <a:r>
              <a:rPr lang="en-US" dirty="0"/>
              <a:t>Not elegant, but it works!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3E218-50AD-41C4-A68F-E9CAE733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02" y="4308427"/>
            <a:ext cx="9002988" cy="23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9C09-A58F-40BB-95F6-418769D7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72EDE-937F-4051-8835-26EF1FAB9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55" y="2578100"/>
            <a:ext cx="3044512" cy="808567"/>
          </a:xfrm>
        </p:spPr>
        <p:txBody>
          <a:bodyPr/>
          <a:lstStyle/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Classes + inheritance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6C94C-0172-4DDA-96DD-BA2208C0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85" y="3424767"/>
            <a:ext cx="2521362" cy="3257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0FCFE-BB70-498F-A06B-64C48E8B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95" y="3424767"/>
            <a:ext cx="2914141" cy="1871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20233-717B-4D3D-871C-80007F43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692" y="3386667"/>
            <a:ext cx="2901948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CD2F-2703-4242-B40D-24240E09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DSC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BF08-652C-450C-86C5-1B1357EC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5" y="2611966"/>
            <a:ext cx="3573678" cy="1189567"/>
          </a:xfrm>
        </p:spPr>
        <p:txBody>
          <a:bodyPr/>
          <a:lstStyle/>
          <a:p>
            <a:r>
              <a:rPr lang="en-US" dirty="0"/>
              <a:t>Test/Set/Get: only the logic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PowerCLI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State of an Object!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DB8AC-17FB-4203-A1E8-20E2E9DB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46" y="3848099"/>
            <a:ext cx="2201720" cy="285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DA0CD-7424-4842-BB7D-1E22DCF4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91" y="2429418"/>
            <a:ext cx="5259875" cy="43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6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E41A-BDB2-429D-9DAE-5651F44B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vSphere Aware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9F7B-B871-4C47-AEED-E49F514C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55" y="2349500"/>
            <a:ext cx="8761412" cy="829733"/>
          </a:xfrm>
        </p:spPr>
        <p:txBody>
          <a:bodyPr/>
          <a:lstStyle/>
          <a:p>
            <a:r>
              <a:rPr lang="en-US" dirty="0"/>
              <a:t>Logic beyond DSC functionality. Helper functions</a:t>
            </a:r>
          </a:p>
          <a:p>
            <a:r>
              <a:rPr lang="en-US" dirty="0"/>
              <a:t>“Knows” about vSphere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34E2E-C791-4323-A79B-8B758D1F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4" y="3179233"/>
            <a:ext cx="8669263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5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F96F-4970-4BDC-ABE8-394CB798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PowerCLI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F2DA-B0CD-46AB-B235-3E32D203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47" y="2374900"/>
            <a:ext cx="5114612" cy="436033"/>
          </a:xfrm>
        </p:spPr>
        <p:txBody>
          <a:bodyPr/>
          <a:lstStyle/>
          <a:p>
            <a:r>
              <a:rPr lang="en-US" dirty="0" err="1"/>
              <a:t>PowerCLI</a:t>
            </a:r>
            <a:r>
              <a:rPr lang="en-US" dirty="0"/>
              <a:t> code in vSphereDSCHelper.ps1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8786E-DA16-4A39-A528-C6B28115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66" y="2878162"/>
            <a:ext cx="7811541" cy="3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0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921C-D8A1-4A16-90A0-649AB356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Helper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DCB-D3DB-4541-93CE-412C29FF8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5" y="2277534"/>
            <a:ext cx="6723278" cy="3064933"/>
          </a:xfrm>
        </p:spPr>
        <p:txBody>
          <a:bodyPr/>
          <a:lstStyle/>
          <a:p>
            <a:r>
              <a:rPr lang="en-US" dirty="0"/>
              <a:t>Basic Helper functions</a:t>
            </a:r>
          </a:p>
          <a:p>
            <a:r>
              <a:rPr lang="en-US" dirty="0"/>
              <a:t>In vSphereDSCHelper.ps1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vSphere server connect</a:t>
            </a:r>
          </a:p>
          <a:p>
            <a:pPr lvl="1"/>
            <a:r>
              <a:rPr lang="en-US" dirty="0"/>
              <a:t>Locate node (test for node + locate parent for new node)</a:t>
            </a:r>
          </a:p>
          <a:p>
            <a:pPr lvl="1"/>
            <a:r>
              <a:rPr lang="en-US" dirty="0"/>
              <a:t>Test if folder is correct</a:t>
            </a:r>
          </a:p>
          <a:p>
            <a:pPr lvl="1"/>
            <a:r>
              <a:rPr lang="en-US" dirty="0"/>
              <a:t>Test if parent is correct</a:t>
            </a:r>
          </a:p>
          <a:p>
            <a:pPr lvl="1"/>
            <a:r>
              <a:rPr lang="en-US" dirty="0"/>
              <a:t>Move a node to a location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1286E-4DE4-46E9-8CDB-4ED1125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27" y="2349499"/>
            <a:ext cx="3471374" cy="44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EEDA-AE54-46D1-9F71-31CDCC57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9C22-2D83-444C-8508-2A2A0BA5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 of history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Choices</a:t>
            </a:r>
          </a:p>
          <a:p>
            <a:r>
              <a:rPr lang="en-US" dirty="0"/>
              <a:t>Pitfalls</a:t>
            </a:r>
          </a:p>
          <a:p>
            <a:r>
              <a:rPr lang="en-US" dirty="0"/>
              <a:t>Module organization</a:t>
            </a:r>
          </a:p>
          <a:p>
            <a:pPr lvl="1"/>
            <a:r>
              <a:rPr lang="en-US" dirty="0"/>
              <a:t>Birdseye</a:t>
            </a:r>
          </a:p>
          <a:p>
            <a:pPr lvl="1"/>
            <a:r>
              <a:rPr lang="en-US" dirty="0"/>
              <a:t>Close Up</a:t>
            </a:r>
          </a:p>
          <a:p>
            <a:r>
              <a:rPr lang="en-US" dirty="0"/>
              <a:t>Reverse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5728-7DA6-4421-B590-BACA4152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07" y="2703088"/>
            <a:ext cx="3633531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2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4727-8F2F-4846-A119-225C819E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E857-607F-4074-9477-4B44DEB9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vSphereDSC.psm1</a:t>
            </a:r>
          </a:p>
          <a:p>
            <a:pPr lvl="1"/>
            <a:r>
              <a:rPr lang="en-US" dirty="0"/>
              <a:t>Copy an existing resource</a:t>
            </a:r>
          </a:p>
          <a:p>
            <a:pPr lvl="1"/>
            <a:r>
              <a:rPr lang="en-US" dirty="0"/>
              <a:t>Define class properties (Key &amp; Mandatory!)</a:t>
            </a:r>
          </a:p>
          <a:p>
            <a:pPr lvl="1"/>
            <a:r>
              <a:rPr lang="en-US" dirty="0"/>
              <a:t>Review Get-Set-Test </a:t>
            </a:r>
            <a:r>
              <a:rPr lang="en-US" dirty="0">
                <a:sym typeface="Wingdings" panose="05000000000000000000" pitchFamily="2" charset="2"/>
              </a:rPr>
              <a:t> minimal change</a:t>
            </a:r>
          </a:p>
          <a:p>
            <a:r>
              <a:rPr lang="en-US" dirty="0">
                <a:sym typeface="Wingdings" panose="05000000000000000000" pitchFamily="2" charset="2"/>
              </a:rPr>
              <a:t>vSphereDSCHelper.ps1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Same set of functions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New/Remove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Test/</a:t>
            </a:r>
            <a:r>
              <a:rPr lang="en-US" dirty="0" err="1">
                <a:sym typeface="Wingdings" panose="05000000000000000000" pitchFamily="2" charset="2"/>
              </a:rPr>
              <a:t>TestState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SetState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Proto-typing: </a:t>
            </a:r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cmdlets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Production: API methods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2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FCF6-4DAD-4435-BE9B-616C0F3C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668E-952A-4430-85DF-DCCC37F1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55" y="2239434"/>
            <a:ext cx="3755712" cy="1240367"/>
          </a:xfrm>
        </p:spPr>
        <p:txBody>
          <a:bodyPr/>
          <a:lstStyle/>
          <a:p>
            <a:r>
              <a:rPr lang="en-US" dirty="0"/>
              <a:t>Configuration file</a:t>
            </a:r>
          </a:p>
          <a:p>
            <a:r>
              <a:rPr lang="en-US" dirty="0"/>
              <a:t>Separate What from Where</a:t>
            </a:r>
          </a:p>
          <a:p>
            <a:r>
              <a:rPr lang="en-US" dirty="0"/>
              <a:t>Fixed Structural lines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8F5EF-0FDA-4AE0-81D3-FCD1C097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51" y="3515247"/>
            <a:ext cx="3109229" cy="319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DB81F-731D-4534-B75A-F733A6EF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52" y="2599268"/>
            <a:ext cx="5420884" cy="41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73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64C4-651D-41ED-B50D-D6EF98E8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70DD-53F7-4D1A-82AD-FC918344E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55" y="2286000"/>
            <a:ext cx="4111312" cy="2671233"/>
          </a:xfrm>
        </p:spPr>
        <p:txBody>
          <a:bodyPr/>
          <a:lstStyle/>
          <a:p>
            <a:r>
              <a:rPr lang="en-US" dirty="0" err="1"/>
              <a:t>ConfigurationData</a:t>
            </a:r>
            <a:r>
              <a:rPr lang="en-US" dirty="0"/>
              <a:t> in .psd1 file</a:t>
            </a:r>
          </a:p>
          <a:p>
            <a:pPr lvl="1"/>
            <a:r>
              <a:rPr lang="en-US" dirty="0"/>
              <a:t>No variables</a:t>
            </a:r>
          </a:p>
          <a:p>
            <a:pPr lvl="2"/>
            <a:r>
              <a:rPr lang="en-US" dirty="0"/>
              <a:t>Use Configuration parameters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Enum</a:t>
            </a:r>
            <a:endParaRPr lang="en-US" dirty="0"/>
          </a:p>
          <a:p>
            <a:pPr lvl="2"/>
            <a:r>
              <a:rPr lang="en-US" dirty="0"/>
              <a:t>Use String</a:t>
            </a:r>
          </a:p>
          <a:p>
            <a:r>
              <a:rPr lang="en-US" dirty="0"/>
              <a:t>Source control!</a:t>
            </a:r>
          </a:p>
          <a:p>
            <a:pPr lvl="1"/>
            <a:r>
              <a:rPr lang="en-US" dirty="0"/>
              <a:t>Txt file </a:t>
            </a:r>
            <a:r>
              <a:rPr lang="en-US" dirty="0">
                <a:sym typeface="Wingdings" panose="05000000000000000000" pitchFamily="2" charset="2"/>
              </a:rPr>
              <a:t> diff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8C094-FB8F-4391-9719-7CEE2248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62" y="2378383"/>
            <a:ext cx="3458634" cy="330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4F8CA-1532-4EFA-8B98-05D79157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3" y="5776774"/>
            <a:ext cx="914479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89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A033-2FC7-424A-9B4F-63C0824C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9287-BD88-4666-A47F-374CD12D8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55" y="2197100"/>
            <a:ext cx="3281578" cy="1202267"/>
          </a:xfrm>
        </p:spPr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Configuration signed</a:t>
            </a:r>
          </a:p>
          <a:p>
            <a:pPr lvl="1"/>
            <a:r>
              <a:rPr lang="en-US" dirty="0"/>
              <a:t>Credentials encrypted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910EE-23FB-4C41-9067-45F3D47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5" y="3699307"/>
            <a:ext cx="4200508" cy="135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C48DD-2604-46A5-8651-30ACFABE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87" y="2442824"/>
            <a:ext cx="6933759" cy="2616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895C5-A114-4968-BF0D-E705812A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20" y="5474032"/>
            <a:ext cx="5225005" cy="859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75E7A-5AB9-481A-8E63-77A5D2508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95" y="5514822"/>
            <a:ext cx="6024049" cy="8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8264-48AB-426E-BBDB-DCD465E5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EB60-3838-493D-A967-02B0325E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3" y="2603499"/>
            <a:ext cx="10850034" cy="3894667"/>
          </a:xfrm>
        </p:spPr>
        <p:txBody>
          <a:bodyPr>
            <a:normAutofit/>
          </a:bodyPr>
          <a:lstStyle/>
          <a:p>
            <a:r>
              <a:rPr lang="en-US" dirty="0" err="1"/>
              <a:t>vSphereDSC</a:t>
            </a:r>
            <a:r>
              <a:rPr lang="en-US" dirty="0"/>
              <a:t> Resource module allows vSphere configuration through </a:t>
            </a:r>
            <a:r>
              <a:rPr lang="en-US" b="1" dirty="0"/>
              <a:t>Configuration</a:t>
            </a:r>
            <a:r>
              <a:rPr lang="en-US" dirty="0"/>
              <a:t> files</a:t>
            </a:r>
          </a:p>
          <a:p>
            <a:r>
              <a:rPr lang="en-US" dirty="0"/>
              <a:t>How can we get </a:t>
            </a:r>
            <a:r>
              <a:rPr lang="en-US" b="1" dirty="0"/>
              <a:t>Configuration</a:t>
            </a:r>
            <a:r>
              <a:rPr lang="en-US" dirty="0"/>
              <a:t> files for an existing vSphere environment?</a:t>
            </a:r>
          </a:p>
          <a:p>
            <a:pPr lvl="1"/>
            <a:r>
              <a:rPr lang="en-US" dirty="0"/>
              <a:t>Painstakingly write it out</a:t>
            </a:r>
          </a:p>
          <a:p>
            <a:pPr lvl="1"/>
            <a:r>
              <a:rPr lang="en-US" dirty="0"/>
              <a:t>Automate that process</a:t>
            </a:r>
          </a:p>
          <a:p>
            <a:r>
              <a:rPr lang="en-US" dirty="0"/>
              <a:t>Why would we need such Configuration files?</a:t>
            </a:r>
          </a:p>
          <a:p>
            <a:pPr lvl="1"/>
            <a:r>
              <a:rPr lang="en-US" dirty="0"/>
              <a:t>SDDC</a:t>
            </a:r>
          </a:p>
          <a:p>
            <a:pPr lvl="1"/>
            <a:r>
              <a:rPr lang="en-US" dirty="0"/>
              <a:t>Diffs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6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680E9-4989-4E7D-94B1-86FA788A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67" y="234961"/>
            <a:ext cx="7239000" cy="6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5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5CDC-5242-44B1-A9CE-2287B62E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32A2-647C-4586-9B56-8CF2BED9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5" y="2311400"/>
            <a:ext cx="4056278" cy="1655233"/>
          </a:xfrm>
        </p:spPr>
        <p:txBody>
          <a:bodyPr/>
          <a:lstStyle/>
          <a:p>
            <a:r>
              <a:rPr lang="en-US" dirty="0"/>
              <a:t>DSC-Class.Info.ps1</a:t>
            </a:r>
          </a:p>
          <a:p>
            <a:r>
              <a:rPr lang="en-US" dirty="0"/>
              <a:t>Extracting Class information</a:t>
            </a:r>
          </a:p>
          <a:p>
            <a:r>
              <a:rPr lang="en-US" dirty="0"/>
              <a:t>Input .psm1 file</a:t>
            </a:r>
          </a:p>
          <a:p>
            <a:r>
              <a:rPr lang="en-US" dirty="0"/>
              <a:t>Use Abstract Syntax Tree (AST)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459E5-A136-458B-B8D7-72E7CE0C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01" y="2349501"/>
            <a:ext cx="7106273" cy="43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71EC-868A-42D1-A4E8-75F6CE17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72C46-865D-47E9-A9DC-8BFBE439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67" y="2409444"/>
            <a:ext cx="7636932" cy="43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6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8D29-E634-46F4-9F0D-96841A89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B020-9359-4C49-952C-C544D4F49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89" y="2243666"/>
            <a:ext cx="8772212" cy="3416300"/>
          </a:xfrm>
        </p:spPr>
        <p:txBody>
          <a:bodyPr/>
          <a:lstStyle/>
          <a:p>
            <a:r>
              <a:rPr lang="en-US" dirty="0"/>
              <a:t>The Get-Inventory cmdlet does not return all object we want</a:t>
            </a:r>
          </a:p>
          <a:p>
            <a:r>
              <a:rPr lang="en-US" dirty="0"/>
              <a:t>There is a requirement to see “all” paths for objects</a:t>
            </a:r>
          </a:p>
          <a:p>
            <a:r>
              <a:rPr lang="en-US" dirty="0"/>
              <a:t>Get-</a:t>
            </a:r>
            <a:r>
              <a:rPr lang="en-US" dirty="0" err="1"/>
              <a:t>InventoryPlus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Inventory Of </a:t>
            </a:r>
            <a:r>
              <a:rPr lang="en-US" u="sng" dirty="0"/>
              <a:t>All</a:t>
            </a:r>
            <a:r>
              <a:rPr lang="en-US" dirty="0"/>
              <a:t> </a:t>
            </a:r>
            <a:r>
              <a:rPr lang="en-US" dirty="0" err="1"/>
              <a:t>VSphere</a:t>
            </a:r>
            <a:r>
              <a:rPr lang="en-US" dirty="0"/>
              <a:t> Objects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9121-D932-4C96-83A7-4095FB96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33" y="3045571"/>
            <a:ext cx="5870482" cy="37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2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D21C5-E345-4335-B3C0-3CC9D6D7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9" y="1491145"/>
            <a:ext cx="11429618" cy="49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9BC3-205D-42D5-8546-B7AA71D3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93624-5AED-4F93-A5A8-46411D0B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SDDC: one way is DSC</a:t>
            </a:r>
          </a:p>
          <a:p>
            <a:pPr lvl="1"/>
            <a:r>
              <a:rPr lang="en-US" dirty="0" err="1"/>
              <a:t>PowerCLI</a:t>
            </a:r>
            <a:r>
              <a:rPr lang="en-US" dirty="0"/>
              <a:t> is my tool of choice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 err="1"/>
              <a:t>VMworld</a:t>
            </a:r>
            <a:r>
              <a:rPr lang="en-US" dirty="0"/>
              <a:t> 2015</a:t>
            </a:r>
          </a:p>
          <a:p>
            <a:pPr lvl="1"/>
            <a:r>
              <a:rPr lang="en-US" dirty="0"/>
              <a:t> First public repo GitHub</a:t>
            </a:r>
          </a:p>
          <a:p>
            <a:r>
              <a:rPr lang="en-US" dirty="0"/>
              <a:t>PowerShell v5 (Feb 2016)</a:t>
            </a:r>
          </a:p>
          <a:p>
            <a:r>
              <a:rPr lang="en-US" dirty="0"/>
              <a:t>Hackathons </a:t>
            </a:r>
            <a:r>
              <a:rPr lang="en-US" dirty="0" err="1"/>
              <a:t>VMworld</a:t>
            </a:r>
            <a:r>
              <a:rPr lang="en-US" dirty="0"/>
              <a:t> 2016</a:t>
            </a:r>
          </a:p>
          <a:p>
            <a:r>
              <a:rPr lang="en-US" dirty="0"/>
              <a:t>PowerShell v5.1 (Jan 2017)</a:t>
            </a:r>
          </a:p>
          <a:p>
            <a:r>
              <a:rPr lang="en-US" dirty="0"/>
              <a:t>PowerCLI v6.5.2 (Aug 2017) – </a:t>
            </a:r>
            <a:r>
              <a:rPr lang="en-US" dirty="0" err="1"/>
              <a:t>PSGallery</a:t>
            </a:r>
            <a:endParaRPr lang="en-US" dirty="0"/>
          </a:p>
          <a:p>
            <a:r>
              <a:rPr lang="en-US" dirty="0"/>
              <a:t>Ideas/Suggestions: https://powercli.ideas.aha.io/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18CF6-C47F-4B8E-835F-55329FAE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65" y="2683340"/>
            <a:ext cx="2118102" cy="222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F75D-9827-4F56-B53F-DDB21EBC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all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EB4B-9BFF-40AB-8FBD-EAFD8553F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55" y="2311400"/>
            <a:ext cx="5580278" cy="550333"/>
          </a:xfrm>
        </p:spPr>
        <p:txBody>
          <a:bodyPr/>
          <a:lstStyle/>
          <a:p>
            <a:r>
              <a:rPr lang="en-US" dirty="0"/>
              <a:t>Some objects only visible through </a:t>
            </a:r>
            <a:r>
              <a:rPr lang="en-US" dirty="0" err="1"/>
              <a:t>ESXi</a:t>
            </a:r>
            <a:r>
              <a:rPr lang="en-US" dirty="0"/>
              <a:t> node!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9C133-AE12-407E-8A0C-BAF85842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33" y="2411292"/>
            <a:ext cx="4749512" cy="4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0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A882-DC39-4D62-8833-5943A44E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C962-4C99-4910-BE00-A4C965EB0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755" y="2260600"/>
            <a:ext cx="8761412" cy="893233"/>
          </a:xfrm>
        </p:spPr>
        <p:txBody>
          <a:bodyPr/>
          <a:lstStyle/>
          <a:p>
            <a:r>
              <a:rPr lang="en-US" dirty="0"/>
              <a:t>Configuration data needs the values for the “where” data</a:t>
            </a:r>
          </a:p>
          <a:p>
            <a:r>
              <a:rPr lang="en-US" dirty="0"/>
              <a:t>This DB contains the formula on how get the value for a class/property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A7772-05D3-4F1F-AA67-D6C3A3C6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3" y="3046704"/>
            <a:ext cx="7531495" cy="37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27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78A3-C8EC-4FC7-89D2-D7809FFD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2B93-B3E8-4837-A86D-0345E39A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ValType</a:t>
            </a:r>
            <a:r>
              <a:rPr lang="en-US" dirty="0"/>
              <a:t> and </a:t>
            </a:r>
            <a:r>
              <a:rPr lang="en-US" dirty="0" err="1"/>
              <a:t>ValInfo</a:t>
            </a:r>
            <a:r>
              <a:rPr lang="en-US" dirty="0"/>
              <a:t> fields indicate how a value can be retrieved</a:t>
            </a:r>
          </a:p>
          <a:p>
            <a:r>
              <a:rPr lang="en-US" dirty="0"/>
              <a:t>Currently there are following options</a:t>
            </a:r>
          </a:p>
          <a:p>
            <a:pPr lvl="1"/>
            <a:r>
              <a:rPr lang="en-US" dirty="0"/>
              <a:t>FIX: a constant value</a:t>
            </a:r>
          </a:p>
          <a:p>
            <a:pPr lvl="1"/>
            <a:r>
              <a:rPr lang="en-US" dirty="0"/>
              <a:t>CALC: property, the current object is in $object</a:t>
            </a:r>
          </a:p>
          <a:p>
            <a:pPr lvl="1"/>
            <a:r>
              <a:rPr lang="en-US" dirty="0"/>
              <a:t>FCALC: function to calculate the value</a:t>
            </a:r>
          </a:p>
          <a:p>
            <a:pPr lvl="1"/>
            <a:r>
              <a:rPr lang="en-US" dirty="0"/>
              <a:t>SECDB: values that shall be stored secure (under work!)</a:t>
            </a:r>
          </a:p>
          <a:p>
            <a:pPr lvl="1"/>
            <a:r>
              <a:rPr lang="en-US" dirty="0"/>
              <a:t>NIL: entry not needed in </a:t>
            </a:r>
            <a:r>
              <a:rPr lang="en-US" dirty="0" err="1"/>
              <a:t>ConfigurationData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81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1A4A-7C16-4A58-8CEB-1B9F851E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806F-9316-4A8E-9DF6-11A8ECF0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Credentials can not be extracted</a:t>
            </a:r>
          </a:p>
          <a:p>
            <a:r>
              <a:rPr lang="en-US" dirty="0"/>
              <a:t>Sensitive information (e.g. License keys) in an encrypted DB</a:t>
            </a:r>
          </a:p>
          <a:p>
            <a:r>
              <a:rPr lang="en-US" dirty="0"/>
              <a:t>Still looking for the better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4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1ED1-DECE-4816-991A-51B7F9E5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Configuration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49190-6C48-4F0C-A4E8-9E25D722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89" y="2239434"/>
            <a:ext cx="8761412" cy="3416300"/>
          </a:xfrm>
        </p:spPr>
        <p:txBody>
          <a:bodyPr/>
          <a:lstStyle/>
          <a:p>
            <a:r>
              <a:rPr lang="en-US" dirty="0"/>
              <a:t>Combines information from the 4 data files</a:t>
            </a:r>
          </a:p>
          <a:p>
            <a:r>
              <a:rPr lang="en-US" dirty="0"/>
              <a:t>Creates  the Configuration data file (.psmd1)</a:t>
            </a:r>
          </a:p>
          <a:p>
            <a:r>
              <a:rPr lang="en-US" dirty="0"/>
              <a:t>DSC properties are retrieved/calculated via DSCKB entries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2889A-EF26-4C35-9F79-A6A6CA43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33" y="3461843"/>
            <a:ext cx="6159897" cy="33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3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2180-6525-4443-B122-D18825B3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B662-46F8-4C43-824F-C2534A08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environment to SDDC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Diffs</a:t>
            </a:r>
          </a:p>
          <a:p>
            <a:r>
              <a:rPr lang="en-US" dirty="0"/>
              <a:t>Replicate the environment</a:t>
            </a:r>
          </a:p>
          <a:p>
            <a:pPr lvl="1"/>
            <a:r>
              <a:rPr lang="en-US" dirty="0"/>
              <a:t>DRM (see also SDDC)</a:t>
            </a:r>
          </a:p>
          <a:p>
            <a:pPr lvl="1"/>
            <a:r>
              <a:rPr lang="en-US" dirty="0"/>
              <a:t>Lab/</a:t>
            </a:r>
            <a:r>
              <a:rPr lang="en-US" dirty="0" err="1"/>
              <a:t>GreenField</a:t>
            </a:r>
            <a:endParaRPr lang="en-US" dirty="0"/>
          </a:p>
          <a:p>
            <a:r>
              <a:rPr lang="en-US" dirty="0"/>
              <a:t>Migration: full or partial migration of environment</a:t>
            </a:r>
          </a:p>
          <a:p>
            <a:pPr lvl="1"/>
            <a:r>
              <a:rPr lang="en-US" dirty="0"/>
              <a:t>New platform</a:t>
            </a:r>
          </a:p>
          <a:p>
            <a:pPr lvl="1"/>
            <a:r>
              <a:rPr lang="en-US" dirty="0"/>
              <a:t>Upgrade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42E7-279E-424E-8D5C-825755C4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7A7-1879-465C-BD2A-1F9116667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release –eq New features</a:t>
            </a:r>
          </a:p>
          <a:p>
            <a:r>
              <a:rPr lang="de-DE" dirty="0"/>
              <a:t>Why pick DSC class-based resources</a:t>
            </a:r>
          </a:p>
          <a:p>
            <a:r>
              <a:rPr lang="de-DE" dirty="0"/>
              <a:t>How to handle a target without a LCM</a:t>
            </a:r>
          </a:p>
          <a:p>
            <a:r>
              <a:rPr lang="de-DE" dirty="0"/>
              <a:t>Legacy systems –ne Logical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7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D39C-8DD7-4C33-9F9F-845AB3C6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10797-2B0B-4A8F-B64A-B6F7E131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86" y="2696633"/>
            <a:ext cx="584378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7F31-1289-4674-9E87-80B288F8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About_Author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98E3-2EAA-4301-8D7F-A4E1ED62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 </a:t>
            </a:r>
            <a:r>
              <a:rPr lang="en-US" dirty="0" err="1"/>
              <a:t>Dekens</a:t>
            </a:r>
            <a:endParaRPr lang="en-US" dirty="0"/>
          </a:p>
          <a:p>
            <a:r>
              <a:rPr lang="en-US" dirty="0"/>
              <a:t>Belgium (the Flemish part)</a:t>
            </a:r>
          </a:p>
          <a:p>
            <a:r>
              <a:rPr lang="en-US" dirty="0" err="1"/>
              <a:t>Virtualisation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PowerShell/</a:t>
            </a:r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 SDDC  DSC</a:t>
            </a:r>
          </a:p>
          <a:p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Reference 1 </a:t>
            </a:r>
            <a:r>
              <a:rPr lang="en-US" dirty="0" err="1">
                <a:sym typeface="Wingdings" panose="05000000000000000000" pitchFamily="2" charset="2"/>
              </a:rPr>
              <a:t>ed</a:t>
            </a:r>
            <a:r>
              <a:rPr lang="en-US" dirty="0">
                <a:sym typeface="Wingdings" panose="05000000000000000000" pitchFamily="2" charset="2"/>
              </a:rPr>
              <a:t> &amp; 2 </a:t>
            </a:r>
            <a:r>
              <a:rPr lang="en-US" dirty="0" err="1">
                <a:sym typeface="Wingdings" panose="05000000000000000000" pitchFamily="2" charset="2"/>
              </a:rPr>
              <a:t>ed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VMTN Community		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  <a:hlinkClick r:id="rId2"/>
              </a:rPr>
              <a:t>LucD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Blog						</a:t>
            </a:r>
            <a:r>
              <a:rPr lang="en-US" b="1" dirty="0">
                <a:sym typeface="Wingdings" panose="05000000000000000000" pitchFamily="2" charset="2"/>
                <a:hlinkClick r:id="rId3"/>
              </a:rPr>
              <a:t>LucD.info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Twitter				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  <a:hlinkClick r:id="rId4"/>
              </a:rPr>
              <a:t>@LucD22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C3537-5B2E-45D1-9ED7-2E1FF7AD0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757" y="4322233"/>
            <a:ext cx="1902301" cy="2535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038D0-A7E0-4AA7-B7EC-4FF0B8CBC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205" y="4249371"/>
            <a:ext cx="1127858" cy="112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CEF79-B85E-453A-BA3A-E776BF3BC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992" y="2400570"/>
            <a:ext cx="1479041" cy="18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7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C6D96-7F0A-45BE-BE84-C3886072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0"/>
            <a:ext cx="11764433" cy="66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D676-BEE7-4BDF-95C1-B79C0D01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61AA2-A970-4022-9079-10F9F8E5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32" y="2395050"/>
            <a:ext cx="10866967" cy="44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83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309EA-0E67-4D5B-B841-56AFD358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39319" cy="68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7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1227-9FF8-4249-A009-4786E202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5F0A-0978-4701-9E99-D1DE2F011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339912" cy="3416300"/>
          </a:xfrm>
        </p:spPr>
        <p:txBody>
          <a:bodyPr/>
          <a:lstStyle/>
          <a:p>
            <a:r>
              <a:rPr lang="en-US" dirty="0"/>
              <a:t>vSphere Servers: closed box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(VCSA)</a:t>
            </a:r>
          </a:p>
          <a:p>
            <a:pPr lvl="1"/>
            <a:r>
              <a:rPr lang="en-US" dirty="0" err="1"/>
              <a:t>ESXi</a:t>
            </a:r>
            <a:r>
              <a:rPr lang="en-US" dirty="0"/>
              <a:t> node</a:t>
            </a:r>
          </a:p>
          <a:p>
            <a:r>
              <a:rPr lang="en-US" dirty="0" err="1"/>
              <a:t>vEngine</a:t>
            </a:r>
            <a:endParaRPr lang="en-US" dirty="0"/>
          </a:p>
          <a:p>
            <a:pPr lvl="1"/>
            <a:r>
              <a:rPr lang="en-US" dirty="0"/>
              <a:t>Runs the LCM</a:t>
            </a:r>
          </a:p>
          <a:p>
            <a:pPr lvl="1"/>
            <a:r>
              <a:rPr lang="en-US" dirty="0" err="1"/>
              <a:t>PowerCLI</a:t>
            </a:r>
            <a:r>
              <a:rPr lang="en-US" dirty="0"/>
              <a:t> installed</a:t>
            </a:r>
          </a:p>
          <a:p>
            <a:pPr lvl="1"/>
            <a:r>
              <a:rPr lang="en-US" dirty="0"/>
              <a:t>Connects to target vSphere Server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AFA5E-5BD3-44CC-852D-9977C1C7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59" y="2463153"/>
            <a:ext cx="5572608" cy="41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A5AB-D2BC-469E-9047-9FDCB3CE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C2C8A-E030-4BC3-873A-9E55985CD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vEngine</a:t>
            </a:r>
            <a:r>
              <a:rPr lang="en-US" dirty="0"/>
              <a:t> currently a Windows (W2K16) box</a:t>
            </a:r>
          </a:p>
          <a:p>
            <a:r>
              <a:rPr lang="en-US" dirty="0"/>
              <a:t>Secure environment (</a:t>
            </a:r>
            <a:r>
              <a:rPr lang="en-US" dirty="0" err="1"/>
              <a:t>AllSigned</a:t>
            </a:r>
            <a:r>
              <a:rPr lang="en-US" dirty="0"/>
              <a:t>)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MOF</a:t>
            </a:r>
          </a:p>
          <a:p>
            <a:r>
              <a:rPr lang="en-US" dirty="0"/>
              <a:t>All vSphere code uses API directly</a:t>
            </a:r>
          </a:p>
          <a:p>
            <a:pPr lvl="1"/>
            <a:r>
              <a:rPr lang="en-US" dirty="0"/>
              <a:t>Faster</a:t>
            </a:r>
          </a:p>
          <a:p>
            <a:pPr lvl="1"/>
            <a:r>
              <a:rPr lang="en-US" dirty="0"/>
              <a:t>Covers features not available in </a:t>
            </a:r>
            <a:r>
              <a:rPr lang="en-US" dirty="0" err="1"/>
              <a:t>PowerCLI</a:t>
            </a:r>
            <a:r>
              <a:rPr lang="en-US" dirty="0"/>
              <a:t> cmdlets (80%-20% rule)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7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5E0D-ED34-4BD5-8394-55174D38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– </a:t>
            </a:r>
            <a:r>
              <a:rPr lang="en-US" dirty="0" err="1"/>
              <a:t>PowerCLI</a:t>
            </a:r>
            <a:r>
              <a:rPr lang="en-US" dirty="0"/>
              <a:t> -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295E-6BEC-43E3-B7FD-707F389E2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 </a:t>
            </a:r>
            <a:r>
              <a:rPr lang="en-US" dirty="0" err="1"/>
              <a:t>PowerCLI</a:t>
            </a:r>
            <a:r>
              <a:rPr lang="en-US" dirty="0"/>
              <a:t> 6.5R1</a:t>
            </a:r>
          </a:p>
          <a:p>
            <a:pPr lvl="1"/>
            <a:r>
              <a:rPr lang="en-US" dirty="0" err="1"/>
              <a:t>PSSnapins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autoload available</a:t>
            </a:r>
          </a:p>
          <a:p>
            <a:r>
              <a:rPr lang="en-US" dirty="0"/>
              <a:t>Using module &amp; </a:t>
            </a:r>
            <a:r>
              <a:rPr lang="en-US" dirty="0" err="1"/>
              <a:t>RequiredAssemblies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 </a:t>
            </a:r>
            <a:r>
              <a:rPr lang="en-US" dirty="0" err="1">
                <a:sym typeface="Wingdings" panose="05000000000000000000" pitchFamily="2" charset="2"/>
              </a:rPr>
              <a:t>Vmware.Vim</a:t>
            </a:r>
            <a:r>
              <a:rPr lang="en-US" dirty="0">
                <a:sym typeface="Wingdings" panose="05000000000000000000" pitchFamily="2" charset="2"/>
              </a:rPr>
              <a:t> types</a:t>
            </a:r>
            <a:endParaRPr lang="en-US" dirty="0"/>
          </a:p>
          <a:p>
            <a:pPr lvl="1"/>
            <a:r>
              <a:rPr lang="en-US" dirty="0"/>
              <a:t>LCM fails at MOF generation</a:t>
            </a:r>
          </a:p>
          <a:p>
            <a:pPr lvl="1"/>
            <a:r>
              <a:rPr lang="en-US" dirty="0" err="1"/>
              <a:t>PowerCLI</a:t>
            </a:r>
            <a:r>
              <a:rPr lang="en-US" dirty="0"/>
              <a:t> code in “helper” file (again!)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Certificates </a:t>
            </a:r>
          </a:p>
          <a:p>
            <a:pPr lvl="2"/>
            <a:r>
              <a:rPr lang="en-US" dirty="0"/>
              <a:t>Code signing</a:t>
            </a:r>
          </a:p>
          <a:p>
            <a:pPr lvl="2"/>
            <a:r>
              <a:rPr lang="en-US" dirty="0"/>
              <a:t>Credential encryption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A9E4-040C-406E-89F9-40FAA690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66" y="2480734"/>
            <a:ext cx="1524132" cy="9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D3E70-76C7-4A6E-A9FE-26BE6345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00" y="4906432"/>
            <a:ext cx="1524132" cy="957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BDB9D-7F0F-4725-8578-420BD399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78" y="3539067"/>
            <a:ext cx="2060221" cy="15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1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AF39-54D5-4ECA-B6EF-4A4D1E70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– Legacy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42101-2672-4EF4-A966-3F3B395E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700678" cy="3416300"/>
          </a:xfrm>
        </p:spPr>
        <p:txBody>
          <a:bodyPr/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VSS under Host</a:t>
            </a:r>
          </a:p>
          <a:p>
            <a:pPr lvl="1"/>
            <a:r>
              <a:rPr lang="en-US" dirty="0"/>
              <a:t>VDS in Network Folder</a:t>
            </a:r>
          </a:p>
          <a:p>
            <a:r>
              <a:rPr lang="en-US" dirty="0"/>
              <a:t>Hidden Folders</a:t>
            </a:r>
          </a:p>
          <a:p>
            <a:pPr lvl="1"/>
            <a:r>
              <a:rPr lang="en-US" dirty="0"/>
              <a:t>Datacenters, Hosts, VM…</a:t>
            </a:r>
          </a:p>
          <a:p>
            <a:r>
              <a:rPr lang="en-US" dirty="0"/>
              <a:t>Dual homed objects</a:t>
            </a:r>
          </a:p>
          <a:p>
            <a:pPr lvl="1"/>
            <a:r>
              <a:rPr lang="en-US" dirty="0"/>
              <a:t>VM</a:t>
            </a:r>
          </a:p>
          <a:p>
            <a:pPr lvl="1"/>
            <a:r>
              <a:rPr lang="en-US" dirty="0"/>
              <a:t>Datastore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BB9C9-28A5-4443-83C1-BAC390CD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3" y="2328657"/>
            <a:ext cx="7092687" cy="422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5308-D1C5-4EED-8D9E-A7D86CA1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– Addressing 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E7FC9-3085-45B7-9220-0BA5997F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326278" cy="3416300"/>
          </a:xfrm>
        </p:spPr>
        <p:txBody>
          <a:bodyPr/>
          <a:lstStyle/>
          <a:p>
            <a:r>
              <a:rPr lang="en-US" dirty="0"/>
              <a:t>How to uniquely address a vSphere object</a:t>
            </a:r>
          </a:p>
          <a:p>
            <a:pPr lvl="1"/>
            <a:r>
              <a:rPr lang="en-US" dirty="0"/>
              <a:t>Common = </a:t>
            </a:r>
            <a:r>
              <a:rPr lang="en-US" dirty="0" err="1"/>
              <a:t>VmwBase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Name (e.g. Folder1)</a:t>
            </a:r>
          </a:p>
          <a:p>
            <a:pPr lvl="1"/>
            <a:r>
              <a:rPr lang="en-US" dirty="0"/>
              <a:t>Path (e.g. /DC1/Folder1)</a:t>
            </a:r>
          </a:p>
          <a:p>
            <a:pPr lvl="2"/>
            <a:r>
              <a:rPr lang="en-US" dirty="0"/>
              <a:t>Several objects have more than 1 path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901F5-53E5-43DC-B505-0A0A3BA8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17" y="2603500"/>
            <a:ext cx="3737850" cy="40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06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139</TotalTime>
  <Words>847</Words>
  <Application>Microsoft Office PowerPoint</Application>
  <PresentationFormat>Widescreen</PresentationFormat>
  <Paragraphs>196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Century Gothic</vt:lpstr>
      <vt:lpstr>Wingdings</vt:lpstr>
      <vt:lpstr>Wingdings 3</vt:lpstr>
      <vt:lpstr>Ion Boardroom</vt:lpstr>
      <vt:lpstr>DSC Resources for VMware vSphere</vt:lpstr>
      <vt:lpstr>Agenda</vt:lpstr>
      <vt:lpstr>History</vt:lpstr>
      <vt:lpstr>Some more history</vt:lpstr>
      <vt:lpstr>Concept</vt:lpstr>
      <vt:lpstr>Choices</vt:lpstr>
      <vt:lpstr>Pitfalls – PowerCLI - Security</vt:lpstr>
      <vt:lpstr>Pitfalls – Legacy Code</vt:lpstr>
      <vt:lpstr>Pitfalls – Addressing an Object</vt:lpstr>
      <vt:lpstr>Classes FTW</vt:lpstr>
      <vt:lpstr>Name Collision</vt:lpstr>
      <vt:lpstr>The vSphere Tree</vt:lpstr>
      <vt:lpstr>High Level and some Concepts</vt:lpstr>
      <vt:lpstr>Dot Sourcing</vt:lpstr>
      <vt:lpstr>Classes and Inheritance</vt:lpstr>
      <vt:lpstr>DSC Logic</vt:lpstr>
      <vt:lpstr>vSphere Aware</vt:lpstr>
      <vt:lpstr>PowerCLI Code</vt:lpstr>
      <vt:lpstr>Basic Helper Functions</vt:lpstr>
      <vt:lpstr>Adding New Resources</vt:lpstr>
      <vt:lpstr>Configuration File</vt:lpstr>
      <vt:lpstr>Data File</vt:lpstr>
      <vt:lpstr>Secure</vt:lpstr>
      <vt:lpstr>Reverse</vt:lpstr>
      <vt:lpstr>PowerPoint Presentation</vt:lpstr>
      <vt:lpstr>Reading the classes</vt:lpstr>
      <vt:lpstr>Classes Info</vt:lpstr>
      <vt:lpstr>Take Inventory</vt:lpstr>
      <vt:lpstr>PowerPoint Presentation</vt:lpstr>
      <vt:lpstr>Walk all paths</vt:lpstr>
      <vt:lpstr>Getting the Values</vt:lpstr>
      <vt:lpstr>Value Formula</vt:lpstr>
      <vt:lpstr>Secure Data</vt:lpstr>
      <vt:lpstr>Creating Configuration Data Files</vt:lpstr>
      <vt:lpstr>Use Cases</vt:lpstr>
      <vt:lpstr>Take Aways</vt:lpstr>
      <vt:lpstr>Q&amp;A</vt:lpstr>
      <vt:lpstr>About_Author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Resources for Vmware vSphere</dc:title>
  <dc:creator>lucd</dc:creator>
  <cp:lastModifiedBy>Luc Dekens</cp:lastModifiedBy>
  <cp:revision>11</cp:revision>
  <dcterms:created xsi:type="dcterms:W3CDTF">2017-09-21T19:08:00Z</dcterms:created>
  <dcterms:modified xsi:type="dcterms:W3CDTF">2017-09-22T09:19:02Z</dcterms:modified>
</cp:coreProperties>
</file>